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6"/>
  </p:notesMasterIdLst>
  <p:handoutMasterIdLst>
    <p:handoutMasterId r:id="rId7"/>
  </p:handoutMasterIdLst>
  <p:sldIdLst>
    <p:sldId id="469" r:id="rId5"/>
  </p:sldIdLst>
  <p:sldSz cx="9144000" cy="6858000" type="screen4x3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1pPr>
    <a:lvl2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2pPr>
    <a:lvl3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3pPr>
    <a:lvl4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4pPr>
    <a:lvl5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5pPr>
    <a:lvl6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6pPr>
    <a:lvl7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7pPr>
    <a:lvl8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8pPr>
    <a:lvl9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9pPr>
  </p:defaultTextStyle>
  <p:extLst>
    <p:ext uri="{EFAFB233-063F-42B5-8137-9DF3F51BA10A}">
      <p15:sldGuideLst xmlns:p15="http://schemas.microsoft.com/office/powerpoint/2012/main">
        <p15:guide id="1" orient="horz">
          <p15:clr>
            <a:srgbClr val="A4A3A4"/>
          </p15:clr>
        </p15:guide>
        <p15:guide id="2" pos="2876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Shoshana Shapiro" initials="SS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DA5D7"/>
    <a:srgbClr val="003463"/>
    <a:srgbClr val="0770B1"/>
    <a:srgbClr val="FFFFFF"/>
    <a:srgbClr val="01588E"/>
    <a:srgbClr val="1F8EC5"/>
    <a:srgbClr val="000000"/>
    <a:srgbClr val="929191"/>
    <a:srgbClr val="666666"/>
    <a:srgbClr val="004C9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3EBAD00-9C0F-C445-B4A9-F5720DACEAEB}" v="21" dt="2024-11-21T20:54:03.866"/>
  </p1510:revLst>
</p1510:revInfo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BD1DF"/>
          </a:solidFill>
        </a:fill>
      </a:tcStyle>
    </a:wholeTbl>
    <a:band2H>
      <a:tcTxStyle/>
      <a:tcStyle>
        <a:tcBdr/>
        <a:fill>
          <a:solidFill>
            <a:srgbClr val="E7EAF0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DD6"/>
          </a:solidFill>
        </a:fill>
      </a:tcStyle>
    </a:wholeTbl>
    <a:band2H>
      <a:tcTxStyle/>
      <a:tcStyle>
        <a:tcBdr/>
        <a:fill>
          <a:solidFill>
            <a:srgbClr val="E6E7EC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4E4E4"/>
          </a:solidFill>
        </a:fill>
      </a:tcStyle>
    </a:wholeTbl>
    <a:band2H>
      <a:tcTxStyle/>
      <a:tcStyle>
        <a:tcBdr/>
        <a:fill>
          <a:solidFill>
            <a:srgbClr val="F2F2F2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  <a:tblStyle styleId="{638B1855-1B75-4FBE-930C-398BA8C253C6}" styleName="Themed Style 2 - Accent 6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825" autoAdjust="0"/>
    <p:restoredTop sz="94246" autoAdjust="0"/>
  </p:normalViewPr>
  <p:slideViewPr>
    <p:cSldViewPr snapToGrid="0" snapToObjects="1">
      <p:cViewPr varScale="1">
        <p:scale>
          <a:sx n="44" d="100"/>
          <a:sy n="44" d="100"/>
        </p:scale>
        <p:origin x="1428" y="48"/>
      </p:cViewPr>
      <p:guideLst>
        <p:guide orient="horz"/>
        <p:guide pos="2876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200" d="100"/>
        <a:sy n="200" d="100"/>
      </p:scale>
      <p:origin x="0" y="680"/>
    </p:cViewPr>
  </p:sorterViewPr>
  <p:notesViewPr>
    <p:cSldViewPr snapToGrid="0" snapToObjects="1">
      <p:cViewPr varScale="1">
        <p:scale>
          <a:sx n="114" d="100"/>
          <a:sy n="114" d="100"/>
        </p:scale>
        <p:origin x="-5336" y="-104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ommentAuthors" Target="commentAuthors.xml"/><Relationship Id="rId13" Type="http://schemas.microsoft.com/office/2015/10/relationships/revisionInfo" Target="revisionInfo.xml"/><Relationship Id="rId3" Type="http://schemas.openxmlformats.org/officeDocument/2006/relationships/customXml" Target="../customXml/item3.xml"/><Relationship Id="rId7" Type="http://schemas.openxmlformats.org/officeDocument/2006/relationships/handoutMaster" Target="handoutMasters/handoutMaster1.xml"/><Relationship Id="rId12" Type="http://schemas.openxmlformats.org/officeDocument/2006/relationships/tableStyles" Target="tableStyle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openxmlformats.org/officeDocument/2006/relationships/theme" Target="theme/theme1.xml"/><Relationship Id="rId5" Type="http://schemas.openxmlformats.org/officeDocument/2006/relationships/slide" Target="slides/slide1.xml"/><Relationship Id="rId10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72098" cy="456595"/>
          </a:xfrm>
          <a:prstGeom prst="rect">
            <a:avLst/>
          </a:prstGeom>
        </p:spPr>
        <p:txBody>
          <a:bodyPr vert="horz" lIns="86493" tIns="43247" rIns="86493" bIns="43247" rtlCol="0"/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414" y="1"/>
            <a:ext cx="2972098" cy="456595"/>
          </a:xfrm>
          <a:prstGeom prst="rect">
            <a:avLst/>
          </a:prstGeom>
        </p:spPr>
        <p:txBody>
          <a:bodyPr vert="horz" lIns="86493" tIns="43247" rIns="86493" bIns="43247" rtlCol="0"/>
          <a:lstStyle>
            <a:lvl1pPr algn="r">
              <a:defRPr sz="1100"/>
            </a:lvl1pPr>
          </a:lstStyle>
          <a:p>
            <a:fld id="{661F8516-2899-B645-A02E-84909ADB0A76}" type="datetimeFigureOut">
              <a:rPr lang="en-US" smtClean="0"/>
              <a:t>12/9/2025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894"/>
            <a:ext cx="2972098" cy="456595"/>
          </a:xfrm>
          <a:prstGeom prst="rect">
            <a:avLst/>
          </a:prstGeom>
        </p:spPr>
        <p:txBody>
          <a:bodyPr vert="horz" lIns="86493" tIns="43247" rIns="86493" bIns="43247" rtlCol="0" anchor="b"/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414" y="8685894"/>
            <a:ext cx="2972098" cy="456595"/>
          </a:xfrm>
          <a:prstGeom prst="rect">
            <a:avLst/>
          </a:prstGeom>
        </p:spPr>
        <p:txBody>
          <a:bodyPr vert="horz" lIns="86493" tIns="43247" rIns="86493" bIns="43247" rtlCol="0" anchor="b"/>
          <a:lstStyle>
            <a:lvl1pPr algn="r">
              <a:defRPr sz="1100"/>
            </a:lvl1pPr>
          </a:lstStyle>
          <a:p>
            <a:fld id="{E0A25E00-2D9F-B043-A07D-560D63B3ED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604978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Shape 94"/>
          <p:cNvSpPr>
            <a:spLocks noGrp="1" noRot="1" noChangeAspect="1"/>
          </p:cNvSpPr>
          <p:nvPr>
            <p:ph type="sldImg"/>
          </p:nvPr>
        </p:nvSpPr>
        <p:spPr>
          <a:xfrm>
            <a:off x="1144588" y="685800"/>
            <a:ext cx="4570412" cy="3429000"/>
          </a:xfrm>
          <a:prstGeom prst="rect">
            <a:avLst/>
          </a:prstGeom>
        </p:spPr>
        <p:txBody>
          <a:bodyPr lIns="91418" tIns="45710" rIns="91418" bIns="45710"/>
          <a:lstStyle/>
          <a:p>
            <a:endParaRPr/>
          </a:p>
        </p:txBody>
      </p:sp>
      <p:sp>
        <p:nvSpPr>
          <p:cNvPr id="95" name="Shape 95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lIns="91418" tIns="45710" rIns="91418" bIns="4571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841518074"/>
      </p:ext>
    </p:extLst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defRPr sz="1200">
        <a:latin typeface="+mn-lt"/>
        <a:ea typeface="+mn-ea"/>
        <a:cs typeface="+mn-cs"/>
        <a:sym typeface="Calibri"/>
      </a:defRPr>
    </a:lvl1pPr>
    <a:lvl2pPr indent="228600" defTabSz="457200" latinLnBrk="0">
      <a:defRPr sz="1200">
        <a:latin typeface="+mn-lt"/>
        <a:ea typeface="+mn-ea"/>
        <a:cs typeface="+mn-cs"/>
        <a:sym typeface="Calibri"/>
      </a:defRPr>
    </a:lvl2pPr>
    <a:lvl3pPr indent="457200" defTabSz="457200" latinLnBrk="0">
      <a:defRPr sz="1200">
        <a:latin typeface="+mn-lt"/>
        <a:ea typeface="+mn-ea"/>
        <a:cs typeface="+mn-cs"/>
        <a:sym typeface="Calibri"/>
      </a:defRPr>
    </a:lvl3pPr>
    <a:lvl4pPr indent="685800" defTabSz="457200" latinLnBrk="0">
      <a:defRPr sz="1200">
        <a:latin typeface="+mn-lt"/>
        <a:ea typeface="+mn-ea"/>
        <a:cs typeface="+mn-cs"/>
        <a:sym typeface="Calibri"/>
      </a:defRPr>
    </a:lvl4pPr>
    <a:lvl5pPr indent="914400" defTabSz="457200" latinLnBrk="0">
      <a:defRPr sz="1200">
        <a:latin typeface="+mn-lt"/>
        <a:ea typeface="+mn-ea"/>
        <a:cs typeface="+mn-cs"/>
        <a:sym typeface="Calibri"/>
      </a:defRPr>
    </a:lvl5pPr>
    <a:lvl6pPr indent="1143000" defTabSz="457200" latinLnBrk="0">
      <a:defRPr sz="1200">
        <a:latin typeface="+mn-lt"/>
        <a:ea typeface="+mn-ea"/>
        <a:cs typeface="+mn-cs"/>
        <a:sym typeface="Calibri"/>
      </a:defRPr>
    </a:lvl6pPr>
    <a:lvl7pPr indent="1371600" defTabSz="457200" latinLnBrk="0">
      <a:defRPr sz="1200">
        <a:latin typeface="+mn-lt"/>
        <a:ea typeface="+mn-ea"/>
        <a:cs typeface="+mn-cs"/>
        <a:sym typeface="Calibri"/>
      </a:defRPr>
    </a:lvl7pPr>
    <a:lvl8pPr indent="1600200" defTabSz="457200" latinLnBrk="0">
      <a:defRPr sz="1200">
        <a:latin typeface="+mn-lt"/>
        <a:ea typeface="+mn-ea"/>
        <a:cs typeface="+mn-cs"/>
        <a:sym typeface="Calibri"/>
      </a:defRPr>
    </a:lvl8pPr>
    <a:lvl9pPr indent="1828800" defTabSz="457200" latinLnBrk="0">
      <a:defRPr sz="1200">
        <a:latin typeface="+mn-lt"/>
        <a:ea typeface="+mn-ea"/>
        <a:cs typeface="+mn-cs"/>
        <a:sym typeface="Calibri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4196200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png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Slide -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overImage_10x75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8" name="Picture 7" descr="Cumulus_Curve2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7536" y="-1"/>
            <a:ext cx="6125608" cy="6858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7426513"/>
      </p:ext>
    </p:extLst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 - White 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Cumulus-WhiteBKG.jpg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0741"/>
          <a:stretch/>
        </p:blipFill>
        <p:spPr>
          <a:xfrm>
            <a:off x="1" y="5537200"/>
            <a:ext cx="9135879" cy="1320800"/>
          </a:xfrm>
          <a:prstGeom prst="rect">
            <a:avLst/>
          </a:prstGeom>
        </p:spPr>
      </p:pic>
      <p:cxnSp>
        <p:nvCxnSpPr>
          <p:cNvPr id="5" name="Straight Connector 4"/>
          <p:cNvCxnSpPr/>
          <p:nvPr userDrawn="1"/>
        </p:nvCxnSpPr>
        <p:spPr>
          <a:xfrm>
            <a:off x="-1588" y="1231900"/>
            <a:ext cx="9145588" cy="0"/>
          </a:xfrm>
          <a:prstGeom prst="line">
            <a:avLst/>
          </a:prstGeom>
          <a:noFill/>
          <a:ln w="25400" cap="flat">
            <a:solidFill>
              <a:schemeClr val="bg1">
                <a:lumMod val="85000"/>
              </a:schemeClr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13" name="Content Placeholder 2"/>
          <p:cNvSpPr>
            <a:spLocks noGrp="1"/>
          </p:cNvSpPr>
          <p:nvPr>
            <p:ph sz="quarter" idx="10"/>
          </p:nvPr>
        </p:nvSpPr>
        <p:spPr>
          <a:xfrm>
            <a:off x="377826" y="1422400"/>
            <a:ext cx="8423275" cy="4639733"/>
          </a:xfrm>
        </p:spPr>
        <p:txBody>
          <a:bodyPr vert="horz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6" name="Shape 13"/>
          <p:cNvSpPr txBox="1">
            <a:spLocks/>
          </p:cNvSpPr>
          <p:nvPr userDrawn="1"/>
        </p:nvSpPr>
        <p:spPr>
          <a:xfrm>
            <a:off x="8718022" y="6441999"/>
            <a:ext cx="425978" cy="261606"/>
          </a:xfrm>
          <a:prstGeom prst="rect">
            <a:avLst/>
          </a:prstGeom>
          <a:ln w="12700">
            <a:miter lim="400000"/>
          </a:ln>
        </p:spPr>
        <p:txBody>
          <a:bodyPr wrap="square" lIns="45718" tIns="45718" rIns="45718" bIns="45718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100" b="0" i="0" u="none" strike="noStrike" cap="none" spc="0" normalizeH="0" baseline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FillTx/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2pPr>
            <a:lvl3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3pPr>
            <a:lvl4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4pPr>
            <a:lvl5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5pPr>
            <a:lvl6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6pPr>
            <a:lvl7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7pPr>
            <a:lvl8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8pPr>
            <a:lvl9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9pPr>
          </a:lstStyle>
          <a:p>
            <a:fld id="{86CB4B4D-7CA3-9044-876B-883B54F8677D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8" name="Straight Connector 7"/>
          <p:cNvCxnSpPr/>
          <p:nvPr userDrawn="1"/>
        </p:nvCxnSpPr>
        <p:spPr>
          <a:xfrm>
            <a:off x="-1588" y="1231900"/>
            <a:ext cx="9145588" cy="0"/>
          </a:xfrm>
          <a:prstGeom prst="line">
            <a:avLst/>
          </a:prstGeom>
          <a:noFill/>
          <a:ln w="25400" cap="flat">
            <a:solidFill>
              <a:schemeClr val="bg1">
                <a:lumMod val="85000"/>
              </a:schemeClr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11" name="Shape 2"/>
          <p:cNvSpPr>
            <a:spLocks noGrp="1"/>
          </p:cNvSpPr>
          <p:nvPr>
            <p:ph type="title"/>
          </p:nvPr>
        </p:nvSpPr>
        <p:spPr>
          <a:xfrm>
            <a:off x="407988" y="274639"/>
            <a:ext cx="8443912" cy="7921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8" tIns="45718" rIns="45718" bIns="45718" anchor="ctr">
            <a:normAutofit/>
          </a:bodyPr>
          <a:lstStyle>
            <a:lvl1pPr>
              <a:defRPr sz="3200"/>
            </a:lvl1pPr>
          </a:lstStyle>
          <a:p>
            <a:r>
              <a:rPr dirty="0"/>
              <a:t>Title Text</a:t>
            </a:r>
          </a:p>
        </p:txBody>
      </p:sp>
      <p:pic>
        <p:nvPicPr>
          <p:cNvPr id="12" name="Picture 11" descr="CRSG_DCM-Horizontal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8083" y="6448720"/>
            <a:ext cx="959990" cy="3211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2319495"/>
      </p:ext>
    </p:extLst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 - Blue 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5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720" r="12521"/>
          <a:stretch>
            <a:fillRect/>
          </a:stretch>
        </p:blipFill>
        <p:spPr bwMode="auto">
          <a:xfrm>
            <a:off x="-1588" y="0"/>
            <a:ext cx="9145588" cy="688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</p:pic>
      <p:cxnSp>
        <p:nvCxnSpPr>
          <p:cNvPr id="3" name="Straight Connector 2"/>
          <p:cNvCxnSpPr/>
          <p:nvPr userDrawn="1"/>
        </p:nvCxnSpPr>
        <p:spPr>
          <a:xfrm>
            <a:off x="-1588" y="1231900"/>
            <a:ext cx="9145588" cy="0"/>
          </a:xfrm>
          <a:prstGeom prst="line">
            <a:avLst/>
          </a:prstGeom>
          <a:noFill/>
          <a:ln w="25400" cap="flat">
            <a:solidFill>
              <a:schemeClr val="bg1">
                <a:lumMod val="85000"/>
              </a:schemeClr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12" name="Shape 2"/>
          <p:cNvSpPr>
            <a:spLocks noGrp="1"/>
          </p:cNvSpPr>
          <p:nvPr>
            <p:ph type="title"/>
          </p:nvPr>
        </p:nvSpPr>
        <p:spPr>
          <a:xfrm>
            <a:off x="407988" y="274639"/>
            <a:ext cx="8443912" cy="7921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8" tIns="45718" rIns="45718" bIns="45718" anchor="ctr">
            <a:normAutofit/>
          </a:bodyPr>
          <a:lstStyle>
            <a:lvl1pPr>
              <a:defRPr sz="3200"/>
            </a:lvl1pPr>
          </a:lstStyle>
          <a:p>
            <a:r>
              <a:rPr dirty="0"/>
              <a:t>Title Text</a:t>
            </a:r>
          </a:p>
        </p:txBody>
      </p:sp>
      <p:sp>
        <p:nvSpPr>
          <p:cNvPr id="13" name="Shape 3"/>
          <p:cNvSpPr>
            <a:spLocks noGrp="1"/>
          </p:cNvSpPr>
          <p:nvPr>
            <p:ph idx="1"/>
          </p:nvPr>
        </p:nvSpPr>
        <p:spPr>
          <a:xfrm>
            <a:off x="407988" y="1333500"/>
            <a:ext cx="8443912" cy="47926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8" tIns="45718" rIns="45718" bIns="45718">
            <a:normAutofit/>
          </a:bodyPr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</p:spTree>
    <p:extLst>
      <p:ext uri="{BB962C8B-B14F-4D97-AF65-F5344CB8AC3E}">
        <p14:creationId xmlns:p14="http://schemas.microsoft.com/office/powerpoint/2010/main" val="2402679088"/>
      </p:ext>
    </p:extLst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 - Infograph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image1.jpeg" descr="Blu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" y="1202266"/>
            <a:ext cx="9144004" cy="5068625"/>
          </a:xfrm>
          <a:prstGeom prst="rect">
            <a:avLst/>
          </a:prstGeom>
          <a:ln w="12700">
            <a:miter lim="400000"/>
          </a:ln>
        </p:spPr>
      </p:pic>
      <p:pic>
        <p:nvPicPr>
          <p:cNvPr id="4" name="image20.jpeg" descr="Image15.jpg"/>
          <p:cNvPicPr>
            <a:picLocks noChangeAspect="1"/>
          </p:cNvPicPr>
          <p:nvPr userDrawn="1"/>
        </p:nvPicPr>
        <p:blipFill rotWithShape="1">
          <a:blip r:embed="rId3"/>
          <a:srcRect l="9035" t="5914" r="1465"/>
          <a:stretch/>
        </p:blipFill>
        <p:spPr>
          <a:xfrm>
            <a:off x="-1" y="1202266"/>
            <a:ext cx="9144001" cy="5080001"/>
          </a:xfrm>
          <a:prstGeom prst="rect">
            <a:avLst/>
          </a:prstGeom>
          <a:ln w="12700">
            <a:miter lim="400000"/>
          </a:ln>
        </p:spPr>
      </p:pic>
      <p:sp>
        <p:nvSpPr>
          <p:cNvPr id="6" name="Shape 13"/>
          <p:cNvSpPr txBox="1">
            <a:spLocks/>
          </p:cNvSpPr>
          <p:nvPr userDrawn="1"/>
        </p:nvSpPr>
        <p:spPr>
          <a:xfrm>
            <a:off x="8718022" y="6441999"/>
            <a:ext cx="425978" cy="261606"/>
          </a:xfrm>
          <a:prstGeom prst="rect">
            <a:avLst/>
          </a:prstGeom>
          <a:ln w="12700">
            <a:miter lim="400000"/>
          </a:ln>
        </p:spPr>
        <p:txBody>
          <a:bodyPr wrap="square" lIns="45718" tIns="45718" rIns="45718" bIns="45718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100" b="0" i="0" u="none" strike="noStrike" cap="none" spc="0" normalizeH="0" baseline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FillTx/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2pPr>
            <a:lvl3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3pPr>
            <a:lvl4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4pPr>
            <a:lvl5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5pPr>
            <a:lvl6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6pPr>
            <a:lvl7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7pPr>
            <a:lvl8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8pPr>
            <a:lvl9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9pPr>
          </a:lstStyle>
          <a:p>
            <a:fld id="{86CB4B4D-7CA3-9044-876B-883B54F8677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Content Placeholder 2"/>
          <p:cNvSpPr>
            <a:spLocks noGrp="1"/>
          </p:cNvSpPr>
          <p:nvPr>
            <p:ph sz="quarter" idx="10"/>
          </p:nvPr>
        </p:nvSpPr>
        <p:spPr>
          <a:xfrm>
            <a:off x="377826" y="1422400"/>
            <a:ext cx="8423275" cy="4639733"/>
          </a:xfrm>
        </p:spPr>
        <p:txBody>
          <a:bodyPr vert="horz"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Shape 2"/>
          <p:cNvSpPr>
            <a:spLocks noGrp="1"/>
          </p:cNvSpPr>
          <p:nvPr>
            <p:ph type="title"/>
          </p:nvPr>
        </p:nvSpPr>
        <p:spPr>
          <a:xfrm>
            <a:off x="407988" y="274639"/>
            <a:ext cx="8443912" cy="7921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8" tIns="45718" rIns="45718" bIns="45718" anchor="ctr">
            <a:normAutofit/>
          </a:bodyPr>
          <a:lstStyle>
            <a:lvl1pPr>
              <a:defRPr sz="3200"/>
            </a:lvl1pPr>
          </a:lstStyle>
          <a:p>
            <a:r>
              <a:rPr dirty="0"/>
              <a:t>Title Text</a:t>
            </a:r>
          </a:p>
        </p:txBody>
      </p:sp>
      <p:pic>
        <p:nvPicPr>
          <p:cNvPr id="9" name="Picture 8" descr="CRSG_DCM-Horizontal.png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8083" y="6448720"/>
            <a:ext cx="959990" cy="3211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43071"/>
      </p:ext>
    </p:extLst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ckground Only - No Tex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5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720" r="12521"/>
          <a:stretch>
            <a:fillRect/>
          </a:stretch>
        </p:blipFill>
        <p:spPr bwMode="auto">
          <a:xfrm>
            <a:off x="-1588" y="0"/>
            <a:ext cx="9145588" cy="688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</p:pic>
      <p:cxnSp>
        <p:nvCxnSpPr>
          <p:cNvPr id="8" name="Straight Connector 7"/>
          <p:cNvCxnSpPr/>
          <p:nvPr userDrawn="1"/>
        </p:nvCxnSpPr>
        <p:spPr>
          <a:xfrm>
            <a:off x="-1588" y="1231900"/>
            <a:ext cx="9145588" cy="0"/>
          </a:xfrm>
          <a:prstGeom prst="line">
            <a:avLst/>
          </a:prstGeom>
          <a:noFill/>
          <a:ln w="25400" cap="flat">
            <a:solidFill>
              <a:schemeClr val="bg1">
                <a:lumMod val="85000"/>
              </a:schemeClr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7" name="Shape 13"/>
          <p:cNvSpPr txBox="1">
            <a:spLocks/>
          </p:cNvSpPr>
          <p:nvPr userDrawn="1"/>
        </p:nvSpPr>
        <p:spPr>
          <a:xfrm>
            <a:off x="8718022" y="6441999"/>
            <a:ext cx="425978" cy="261606"/>
          </a:xfrm>
          <a:prstGeom prst="rect">
            <a:avLst/>
          </a:prstGeom>
          <a:ln w="12700">
            <a:miter lim="400000"/>
          </a:ln>
        </p:spPr>
        <p:txBody>
          <a:bodyPr wrap="square" lIns="45718" tIns="45718" rIns="45718" bIns="45718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100" b="0" i="0" u="none" strike="noStrike" cap="none" spc="0" normalizeH="0" baseline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FillTx/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2pPr>
            <a:lvl3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3pPr>
            <a:lvl4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4pPr>
            <a:lvl5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5pPr>
            <a:lvl6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6pPr>
            <a:lvl7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7pPr>
            <a:lvl8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8pPr>
            <a:lvl9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9pPr>
          </a:lstStyle>
          <a:p>
            <a:fld id="{86CB4B4D-7CA3-9044-876B-883B54F8677D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9" name="Picture 8" descr="CRSG_DCM-Horizontal-White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3309" y="6475741"/>
            <a:ext cx="1006055" cy="2747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1081929"/>
      </p:ext>
    </p:extLst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ckground Only - No Text #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Cumulus-WhiteBKG.jpg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0741"/>
          <a:stretch/>
        </p:blipFill>
        <p:spPr>
          <a:xfrm>
            <a:off x="1" y="5537200"/>
            <a:ext cx="9135879" cy="1320800"/>
          </a:xfrm>
          <a:prstGeom prst="rect">
            <a:avLst/>
          </a:prstGeom>
        </p:spPr>
      </p:pic>
      <p:cxnSp>
        <p:nvCxnSpPr>
          <p:cNvPr id="5" name="Straight Connector 4"/>
          <p:cNvCxnSpPr/>
          <p:nvPr userDrawn="1"/>
        </p:nvCxnSpPr>
        <p:spPr>
          <a:xfrm>
            <a:off x="-1588" y="1231900"/>
            <a:ext cx="9145588" cy="0"/>
          </a:xfrm>
          <a:prstGeom prst="line">
            <a:avLst/>
          </a:prstGeom>
          <a:noFill/>
          <a:ln w="25400" cap="flat">
            <a:solidFill>
              <a:schemeClr val="bg1">
                <a:lumMod val="85000"/>
              </a:schemeClr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11" name="Shape 13"/>
          <p:cNvSpPr txBox="1">
            <a:spLocks/>
          </p:cNvSpPr>
          <p:nvPr userDrawn="1"/>
        </p:nvSpPr>
        <p:spPr>
          <a:xfrm>
            <a:off x="8718022" y="6441999"/>
            <a:ext cx="425978" cy="261606"/>
          </a:xfrm>
          <a:prstGeom prst="rect">
            <a:avLst/>
          </a:prstGeom>
          <a:ln w="12700">
            <a:miter lim="400000"/>
          </a:ln>
        </p:spPr>
        <p:txBody>
          <a:bodyPr wrap="square" lIns="45718" tIns="45718" rIns="45718" bIns="45718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100" b="0" i="0" u="none" strike="noStrike" cap="none" spc="0" normalizeH="0" baseline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FillTx/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2pPr>
            <a:lvl3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3pPr>
            <a:lvl4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4pPr>
            <a:lvl5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5pPr>
            <a:lvl6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6pPr>
            <a:lvl7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7pPr>
            <a:lvl8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8pPr>
            <a:lvl9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9pPr>
          </a:lstStyle>
          <a:p>
            <a:fld id="{86CB4B4D-7CA3-9044-876B-883B54F8677D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6" name="Picture 5" descr="CRSG_DCM-Horizontal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8083" y="6448720"/>
            <a:ext cx="959990" cy="3211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5192776"/>
      </p:ext>
    </p:extLst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Slide #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Blue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4" y="0"/>
            <a:ext cx="9144000" cy="6858000"/>
          </a:xfrm>
          <a:prstGeom prst="rect">
            <a:avLst/>
          </a:prstGeom>
        </p:spPr>
      </p:pic>
      <p:pic>
        <p:nvPicPr>
          <p:cNvPr id="8" name="Picture 7" descr="Cumulus_Curve2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18393" y="-2"/>
            <a:ext cx="6125608" cy="6858001"/>
          </a:xfrm>
          <a:prstGeom prst="rect">
            <a:avLst/>
          </a:prstGeom>
        </p:spPr>
      </p:pic>
      <p:sp>
        <p:nvSpPr>
          <p:cNvPr id="11" name="Shape 2"/>
          <p:cNvSpPr>
            <a:spLocks noGrp="1"/>
          </p:cNvSpPr>
          <p:nvPr>
            <p:ph type="title"/>
          </p:nvPr>
        </p:nvSpPr>
        <p:spPr>
          <a:xfrm>
            <a:off x="4762500" y="2715420"/>
            <a:ext cx="3708400" cy="7921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8" tIns="45718" rIns="45718" bIns="45718" anchor="ctr">
            <a:noAutofit/>
          </a:bodyPr>
          <a:lstStyle>
            <a:lvl1pPr>
              <a:defRPr sz="5400"/>
            </a:lvl1pPr>
          </a:lstStyle>
          <a:p>
            <a:r>
              <a:rPr dirty="0"/>
              <a:t>Title Text</a:t>
            </a:r>
          </a:p>
        </p:txBody>
      </p:sp>
      <p:sp>
        <p:nvSpPr>
          <p:cNvPr id="9" name="Shape 13"/>
          <p:cNvSpPr txBox="1">
            <a:spLocks/>
          </p:cNvSpPr>
          <p:nvPr userDrawn="1"/>
        </p:nvSpPr>
        <p:spPr>
          <a:xfrm>
            <a:off x="0" y="6441999"/>
            <a:ext cx="425978" cy="261606"/>
          </a:xfrm>
          <a:prstGeom prst="rect">
            <a:avLst/>
          </a:prstGeom>
          <a:ln w="12700">
            <a:miter lim="400000"/>
          </a:ln>
        </p:spPr>
        <p:txBody>
          <a:bodyPr wrap="square" lIns="45718" tIns="45718" rIns="45718" bIns="45718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100" b="0" i="0" u="none" strike="noStrike" cap="none" spc="0" normalizeH="0" baseline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FillTx/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2pPr>
            <a:lvl3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3pPr>
            <a:lvl4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4pPr>
            <a:lvl5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5pPr>
            <a:lvl6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6pPr>
            <a:lvl7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7pPr>
            <a:lvl8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8pPr>
            <a:lvl9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9pPr>
          </a:lstStyle>
          <a:p>
            <a:pPr algn="r"/>
            <a:fld id="{86CB4B4D-7CA3-9044-876B-883B54F8677D}" type="slidenum">
              <a:rPr lang="en-US" smtClean="0"/>
              <a:pPr algn="r"/>
              <a:t>‹#›</a:t>
            </a:fld>
            <a:endParaRPr lang="en-US" dirty="0"/>
          </a:p>
        </p:txBody>
      </p:sp>
      <p:pic>
        <p:nvPicPr>
          <p:cNvPr id="12" name="Picture 11" descr="CRSG_DCM-Horizontal-White.png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3530" y="6425229"/>
            <a:ext cx="1006055" cy="2747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7243341"/>
      </p:ext>
    </p:extLst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ST SLIDE - Thank You #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20.jpeg" descr="Image15.jpg"/>
          <p:cNvPicPr>
            <a:picLocks noChangeAspect="1"/>
          </p:cNvPicPr>
          <p:nvPr userDrawn="1"/>
        </p:nvPicPr>
        <p:blipFill rotWithShape="1">
          <a:blip r:embed="rId2"/>
          <a:srcRect l="9035" t="5914" r="1465"/>
          <a:stretch/>
        </p:blipFill>
        <p:spPr>
          <a:xfrm>
            <a:off x="-1" y="1206500"/>
            <a:ext cx="9144001" cy="5080001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3208405415"/>
      </p:ext>
    </p:extLst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BLANK NO COPY OR ARTWO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61822414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8" tIns="45718" rIns="45718" bIns="45718" anchor="ctr">
            <a:normAutofit/>
          </a:bodyPr>
          <a:lstStyle/>
          <a:p>
            <a:r>
              <a:t>Title Text</a:t>
            </a:r>
          </a:p>
        </p:txBody>
      </p:sp>
      <p:sp>
        <p:nvSpPr>
          <p:cNvPr id="3" name="Shape 3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8" tIns="45718" rIns="45718" bIns="45718">
            <a:normAutofit/>
          </a:bodyPr>
          <a:lstStyle/>
          <a:p>
            <a:r>
              <a:rPr dirty="0"/>
              <a:t>Body Level One</a:t>
            </a:r>
          </a:p>
          <a:p>
            <a:pPr lvl="1"/>
            <a:r>
              <a:rPr dirty="0"/>
              <a:t>Body Level Two</a:t>
            </a:r>
          </a:p>
          <a:p>
            <a:pPr lvl="2"/>
            <a:r>
              <a:rPr dirty="0"/>
              <a:t>Body Level Three</a:t>
            </a:r>
          </a:p>
          <a:p>
            <a:pPr lvl="3"/>
            <a:r>
              <a:rPr dirty="0"/>
              <a:t>Body Level Four</a:t>
            </a:r>
          </a:p>
          <a:p>
            <a:pPr lvl="4"/>
            <a:r>
              <a:rPr dirty="0"/>
              <a:t>Body Level Five</a:t>
            </a:r>
          </a:p>
        </p:txBody>
      </p:sp>
      <p:sp>
        <p:nvSpPr>
          <p:cNvPr id="4" name="Shape 4"/>
          <p:cNvSpPr>
            <a:spLocks noGrp="1"/>
          </p:cNvSpPr>
          <p:nvPr>
            <p:ph type="sldNum" sz="quarter" idx="2"/>
          </p:nvPr>
        </p:nvSpPr>
        <p:spPr>
          <a:xfrm>
            <a:off x="6553200" y="6356353"/>
            <a:ext cx="264733" cy="261606"/>
          </a:xfrm>
          <a:prstGeom prst="rect">
            <a:avLst/>
          </a:prstGeom>
          <a:ln w="12700">
            <a:miter lim="400000"/>
          </a:ln>
        </p:spPr>
        <p:txBody>
          <a:bodyPr wrap="none" lIns="45718" tIns="45718" rIns="45718" bIns="45718">
            <a:spAutoFit/>
          </a:bodyPr>
          <a:lstStyle>
            <a:lvl1pPr>
              <a:defRPr sz="1100"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668" r:id="rId2"/>
    <p:sldLayoutId id="2147483670" r:id="rId3"/>
    <p:sldLayoutId id="2147483675" r:id="rId4"/>
    <p:sldLayoutId id="2147483673" r:id="rId5"/>
    <p:sldLayoutId id="2147483672" r:id="rId6"/>
    <p:sldLayoutId id="2147483674" r:id="rId7"/>
    <p:sldLayoutId id="2147483676" r:id="rId8"/>
    <p:sldLayoutId id="2147483671" r:id="rId9"/>
  </p:sldLayoutIdLst>
  <p:transition spd="med"/>
  <p:txStyles>
    <p:titleStyle>
      <a:lvl1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200" b="1" i="0" u="none" strike="noStrike" cap="none" spc="0" baseline="0">
          <a:ln>
            <a:noFill/>
          </a:ln>
          <a:solidFill>
            <a:schemeClr val="accent1"/>
          </a:solidFill>
          <a:uFillTx/>
          <a:latin typeface="Century Gothic"/>
          <a:ea typeface="Century Gothic"/>
          <a:cs typeface="Century Gothic"/>
          <a:sym typeface="Century Gothic"/>
        </a:defRPr>
      </a:lvl1pPr>
      <a:lvl2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1" i="0" u="none" strike="noStrike" cap="none" spc="0" baseline="0">
          <a:ln>
            <a:noFill/>
          </a:ln>
          <a:solidFill>
            <a:schemeClr val="accent1"/>
          </a:solidFill>
          <a:uFillTx/>
          <a:latin typeface="Century Gothic"/>
          <a:ea typeface="Century Gothic"/>
          <a:cs typeface="Century Gothic"/>
          <a:sym typeface="Century Gothic"/>
        </a:defRPr>
      </a:lvl2pPr>
      <a:lvl3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1" i="0" u="none" strike="noStrike" cap="none" spc="0" baseline="0">
          <a:ln>
            <a:noFill/>
          </a:ln>
          <a:solidFill>
            <a:schemeClr val="accent1"/>
          </a:solidFill>
          <a:uFillTx/>
          <a:latin typeface="Century Gothic"/>
          <a:ea typeface="Century Gothic"/>
          <a:cs typeface="Century Gothic"/>
          <a:sym typeface="Century Gothic"/>
        </a:defRPr>
      </a:lvl3pPr>
      <a:lvl4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1" i="0" u="none" strike="noStrike" cap="none" spc="0" baseline="0">
          <a:ln>
            <a:noFill/>
          </a:ln>
          <a:solidFill>
            <a:schemeClr val="accent1"/>
          </a:solidFill>
          <a:uFillTx/>
          <a:latin typeface="Century Gothic"/>
          <a:ea typeface="Century Gothic"/>
          <a:cs typeface="Century Gothic"/>
          <a:sym typeface="Century Gothic"/>
        </a:defRPr>
      </a:lvl4pPr>
      <a:lvl5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1" i="0" u="none" strike="noStrike" cap="none" spc="0" baseline="0">
          <a:ln>
            <a:noFill/>
          </a:ln>
          <a:solidFill>
            <a:schemeClr val="accent1"/>
          </a:solidFill>
          <a:uFillTx/>
          <a:latin typeface="Century Gothic"/>
          <a:ea typeface="Century Gothic"/>
          <a:cs typeface="Century Gothic"/>
          <a:sym typeface="Century Gothic"/>
        </a:defRPr>
      </a:lvl5pPr>
      <a:lvl6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1" i="0" u="none" strike="noStrike" cap="none" spc="0" baseline="0">
          <a:ln>
            <a:noFill/>
          </a:ln>
          <a:solidFill>
            <a:schemeClr val="accent1"/>
          </a:solidFill>
          <a:uFillTx/>
          <a:latin typeface="Century Gothic"/>
          <a:ea typeface="Century Gothic"/>
          <a:cs typeface="Century Gothic"/>
          <a:sym typeface="Century Gothic"/>
        </a:defRPr>
      </a:lvl6pPr>
      <a:lvl7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1" i="0" u="none" strike="noStrike" cap="none" spc="0" baseline="0">
          <a:ln>
            <a:noFill/>
          </a:ln>
          <a:solidFill>
            <a:schemeClr val="accent1"/>
          </a:solidFill>
          <a:uFillTx/>
          <a:latin typeface="Century Gothic"/>
          <a:ea typeface="Century Gothic"/>
          <a:cs typeface="Century Gothic"/>
          <a:sym typeface="Century Gothic"/>
        </a:defRPr>
      </a:lvl7pPr>
      <a:lvl8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1" i="0" u="none" strike="noStrike" cap="none" spc="0" baseline="0">
          <a:ln>
            <a:noFill/>
          </a:ln>
          <a:solidFill>
            <a:schemeClr val="accent1"/>
          </a:solidFill>
          <a:uFillTx/>
          <a:latin typeface="Century Gothic"/>
          <a:ea typeface="Century Gothic"/>
          <a:cs typeface="Century Gothic"/>
          <a:sym typeface="Century Gothic"/>
        </a:defRPr>
      </a:lvl8pPr>
      <a:lvl9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1" i="0" u="none" strike="noStrike" cap="none" spc="0" baseline="0">
          <a:ln>
            <a:noFill/>
          </a:ln>
          <a:solidFill>
            <a:schemeClr val="accent1"/>
          </a:solidFill>
          <a:uFillTx/>
          <a:latin typeface="Century Gothic"/>
          <a:ea typeface="Century Gothic"/>
          <a:cs typeface="Century Gothic"/>
          <a:sym typeface="Century Gothic"/>
        </a:defRPr>
      </a:lvl9pPr>
    </p:titleStyle>
    <p:bodyStyle>
      <a:lvl1pPr marL="0" marR="0" indent="0" algn="l" defTabSz="457200" rtl="0" latinLnBrk="0">
        <a:lnSpc>
          <a:spcPct val="100000"/>
        </a:lnSpc>
        <a:spcBef>
          <a:spcPts val="400"/>
        </a:spcBef>
        <a:spcAft>
          <a:spcPts val="0"/>
        </a:spcAft>
        <a:buClrTx/>
        <a:buSzPct val="100000"/>
        <a:buFont typeface="Arial"/>
        <a:buNone/>
        <a:tabLst/>
        <a:defRPr sz="1800" b="0" i="0" u="none" strike="noStrike" cap="none" spc="0" baseline="0">
          <a:ln>
            <a:noFill/>
          </a:ln>
          <a:solidFill>
            <a:srgbClr val="000000"/>
          </a:solidFill>
          <a:uFillTx/>
          <a:latin typeface="Century Gothic"/>
          <a:ea typeface="Century Gothic"/>
          <a:cs typeface="Century Gothic"/>
          <a:sym typeface="Century Gothic"/>
        </a:defRPr>
      </a:lvl1pPr>
      <a:lvl2pPr marL="457200" marR="0" indent="0" algn="l" defTabSz="457200" rtl="0" latinLnBrk="0">
        <a:lnSpc>
          <a:spcPct val="100000"/>
        </a:lnSpc>
        <a:spcBef>
          <a:spcPts val="400"/>
        </a:spcBef>
        <a:spcAft>
          <a:spcPts val="0"/>
        </a:spcAft>
        <a:buClrTx/>
        <a:buSzPct val="100000"/>
        <a:buFont typeface="Arial"/>
        <a:buNone/>
        <a:tabLst/>
        <a:defRPr sz="1800" b="0" i="0" u="none" strike="noStrike" cap="none" spc="0" baseline="0">
          <a:ln>
            <a:noFill/>
          </a:ln>
          <a:solidFill>
            <a:srgbClr val="000000"/>
          </a:solidFill>
          <a:uFillTx/>
          <a:latin typeface="Century Gothic"/>
          <a:ea typeface="Century Gothic"/>
          <a:cs typeface="Century Gothic"/>
          <a:sym typeface="Century Gothic"/>
        </a:defRPr>
      </a:lvl2pPr>
      <a:lvl3pPr marL="914400" marR="0" indent="0" algn="l" defTabSz="457200" rtl="0" latinLnBrk="0">
        <a:lnSpc>
          <a:spcPct val="100000"/>
        </a:lnSpc>
        <a:spcBef>
          <a:spcPts val="400"/>
        </a:spcBef>
        <a:spcAft>
          <a:spcPts val="0"/>
        </a:spcAft>
        <a:buClrTx/>
        <a:buSzPct val="100000"/>
        <a:buFont typeface="Arial"/>
        <a:buNone/>
        <a:tabLst/>
        <a:defRPr sz="1800" b="0" i="0" u="none" strike="noStrike" cap="none" spc="0" baseline="0">
          <a:ln>
            <a:noFill/>
          </a:ln>
          <a:solidFill>
            <a:srgbClr val="000000"/>
          </a:solidFill>
          <a:uFillTx/>
          <a:latin typeface="Century Gothic"/>
          <a:ea typeface="Century Gothic"/>
          <a:cs typeface="Century Gothic"/>
          <a:sym typeface="Century Gothic"/>
        </a:defRPr>
      </a:lvl3pPr>
      <a:lvl4pPr marL="1371600" marR="0" indent="0" algn="l" defTabSz="457200" rtl="0" latinLnBrk="0">
        <a:lnSpc>
          <a:spcPct val="100000"/>
        </a:lnSpc>
        <a:spcBef>
          <a:spcPts val="400"/>
        </a:spcBef>
        <a:spcAft>
          <a:spcPts val="0"/>
        </a:spcAft>
        <a:buClrTx/>
        <a:buSzPct val="100000"/>
        <a:buFont typeface="Arial"/>
        <a:buNone/>
        <a:tabLst/>
        <a:defRPr sz="1800" b="0" i="0" u="none" strike="noStrike" cap="none" spc="0" baseline="0">
          <a:ln>
            <a:noFill/>
          </a:ln>
          <a:solidFill>
            <a:srgbClr val="000000"/>
          </a:solidFill>
          <a:uFillTx/>
          <a:latin typeface="Century Gothic"/>
          <a:ea typeface="Century Gothic"/>
          <a:cs typeface="Century Gothic"/>
          <a:sym typeface="Century Gothic"/>
        </a:defRPr>
      </a:lvl4pPr>
      <a:lvl5pPr marL="1828800" marR="0" indent="0" algn="l" defTabSz="457200" rtl="0" latinLnBrk="0">
        <a:lnSpc>
          <a:spcPct val="100000"/>
        </a:lnSpc>
        <a:spcBef>
          <a:spcPts val="400"/>
        </a:spcBef>
        <a:spcAft>
          <a:spcPts val="0"/>
        </a:spcAft>
        <a:buClrTx/>
        <a:buSzPct val="100000"/>
        <a:buFont typeface="Arial"/>
        <a:buNone/>
        <a:tabLst/>
        <a:defRPr sz="1800" b="0" i="0" u="none" strike="noStrike" cap="none" spc="0" baseline="0">
          <a:ln>
            <a:noFill/>
          </a:ln>
          <a:solidFill>
            <a:srgbClr val="000000"/>
          </a:solidFill>
          <a:uFillTx/>
          <a:latin typeface="Century Gothic"/>
          <a:ea typeface="Century Gothic"/>
          <a:cs typeface="Century Gothic"/>
          <a:sym typeface="Century Gothic"/>
        </a:defRPr>
      </a:lvl5pPr>
      <a:lvl6pPr marL="2491738" marR="0" indent="-205738" algn="l" defTabSz="457200" rtl="0" latinLnBrk="0">
        <a:lnSpc>
          <a:spcPct val="100000"/>
        </a:lnSpc>
        <a:spcBef>
          <a:spcPts val="400"/>
        </a:spcBef>
        <a:spcAft>
          <a:spcPts val="0"/>
        </a:spcAft>
        <a:buClrTx/>
        <a:buSzPct val="100000"/>
        <a:buFont typeface="Arial"/>
        <a:buChar char="•"/>
        <a:tabLst/>
        <a:defRPr sz="1800" b="0" i="0" u="none" strike="noStrike" cap="none" spc="0" baseline="0">
          <a:ln>
            <a:noFill/>
          </a:ln>
          <a:solidFill>
            <a:srgbClr val="000000"/>
          </a:solidFill>
          <a:uFillTx/>
          <a:latin typeface="Century Gothic"/>
          <a:ea typeface="Century Gothic"/>
          <a:cs typeface="Century Gothic"/>
          <a:sym typeface="Century Gothic"/>
        </a:defRPr>
      </a:lvl6pPr>
      <a:lvl7pPr marL="2948938" marR="0" indent="-205738" algn="l" defTabSz="457200" rtl="0" latinLnBrk="0">
        <a:lnSpc>
          <a:spcPct val="100000"/>
        </a:lnSpc>
        <a:spcBef>
          <a:spcPts val="400"/>
        </a:spcBef>
        <a:spcAft>
          <a:spcPts val="0"/>
        </a:spcAft>
        <a:buClrTx/>
        <a:buSzPct val="100000"/>
        <a:buFont typeface="Arial"/>
        <a:buChar char="•"/>
        <a:tabLst/>
        <a:defRPr sz="1800" b="0" i="0" u="none" strike="noStrike" cap="none" spc="0" baseline="0">
          <a:ln>
            <a:noFill/>
          </a:ln>
          <a:solidFill>
            <a:srgbClr val="000000"/>
          </a:solidFill>
          <a:uFillTx/>
          <a:latin typeface="Century Gothic"/>
          <a:ea typeface="Century Gothic"/>
          <a:cs typeface="Century Gothic"/>
          <a:sym typeface="Century Gothic"/>
        </a:defRPr>
      </a:lvl7pPr>
      <a:lvl8pPr marL="3406140" marR="0" indent="-205738" algn="l" defTabSz="457200" rtl="0" latinLnBrk="0">
        <a:lnSpc>
          <a:spcPct val="100000"/>
        </a:lnSpc>
        <a:spcBef>
          <a:spcPts val="400"/>
        </a:spcBef>
        <a:spcAft>
          <a:spcPts val="0"/>
        </a:spcAft>
        <a:buClrTx/>
        <a:buSzPct val="100000"/>
        <a:buFont typeface="Arial"/>
        <a:buChar char="•"/>
        <a:tabLst/>
        <a:defRPr sz="1800" b="0" i="0" u="none" strike="noStrike" cap="none" spc="0" baseline="0">
          <a:ln>
            <a:noFill/>
          </a:ln>
          <a:solidFill>
            <a:srgbClr val="000000"/>
          </a:solidFill>
          <a:uFillTx/>
          <a:latin typeface="Century Gothic"/>
          <a:ea typeface="Century Gothic"/>
          <a:cs typeface="Century Gothic"/>
          <a:sym typeface="Century Gothic"/>
        </a:defRPr>
      </a:lvl8pPr>
      <a:lvl9pPr marL="3863340" marR="0" indent="-205740" algn="l" defTabSz="457200" rtl="0" latinLnBrk="0">
        <a:lnSpc>
          <a:spcPct val="100000"/>
        </a:lnSpc>
        <a:spcBef>
          <a:spcPts val="400"/>
        </a:spcBef>
        <a:spcAft>
          <a:spcPts val="0"/>
        </a:spcAft>
        <a:buClrTx/>
        <a:buSzPct val="100000"/>
        <a:buFont typeface="Arial"/>
        <a:buChar char="•"/>
        <a:tabLst/>
        <a:defRPr sz="1800" b="0" i="0" u="none" strike="noStrike" cap="none" spc="0" baseline="0">
          <a:ln>
            <a:noFill/>
          </a:ln>
          <a:solidFill>
            <a:srgbClr val="000000"/>
          </a:solidFill>
          <a:uFillTx/>
          <a:latin typeface="Century Gothic"/>
          <a:ea typeface="Century Gothic"/>
          <a:cs typeface="Century Gothic"/>
          <a:sym typeface="Century Gothic"/>
        </a:defRPr>
      </a:lvl9pPr>
    </p:bodyStyle>
    <p:otherStyle>
      <a:lvl1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1pPr>
      <a:lvl2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2pPr>
      <a:lvl3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3pPr>
      <a:lvl4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4pPr>
      <a:lvl5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5pPr>
      <a:lvl6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6pPr>
      <a:lvl7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7pPr>
      <a:lvl8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8pPr>
      <a:lvl9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/>
          <p:cNvSpPr txBox="1"/>
          <p:nvPr/>
        </p:nvSpPr>
        <p:spPr>
          <a:xfrm>
            <a:off x="7187562" y="6126052"/>
            <a:ext cx="1863129" cy="646327"/>
          </a:xfrm>
          <a:prstGeom prst="rect">
            <a:avLst/>
          </a:prstGeom>
          <a:noFill/>
          <a:ln w="28575" cap="flat">
            <a:solidFill>
              <a:srgbClr val="FF0000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lvl="0" indent="0" algn="ctr" defTabSz="4572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INSERT STATION LOGO HERE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entury Gothic"/>
              <a:ea typeface="+mn-ea"/>
              <a:cs typeface="+mn-cs"/>
              <a:sym typeface="Helvetica"/>
            </a:endParaRPr>
          </a:p>
        </p:txBody>
      </p:sp>
      <p:sp>
        <p:nvSpPr>
          <p:cNvPr id="30" name="TextBox 26"/>
          <p:cNvSpPr txBox="1">
            <a:spLocks noChangeArrowheads="1"/>
          </p:cNvSpPr>
          <p:nvPr/>
        </p:nvSpPr>
        <p:spPr bwMode="auto">
          <a:xfrm>
            <a:off x="46655" y="6235702"/>
            <a:ext cx="6985591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defTabSz="342900" eaLnBrk="1" hangingPunct="1">
              <a:spcBef>
                <a:spcPct val="0"/>
              </a:spcBef>
              <a:spcAft>
                <a:spcPts val="900"/>
              </a:spcAft>
              <a:buNone/>
            </a:pPr>
            <a:r>
              <a:rPr lang="en-US" altLang="en-US" sz="800" kern="1200" dirty="0">
                <a:latin typeface="Century Gothic" panose="020B0502020202020204" pitchFamily="34" charset="0"/>
                <a:cs typeface="Verdana"/>
              </a:rPr>
              <a:t>Source: Left: Edison Research, "Share of Ear,” Q4 2024 – Q3 2025; SiriusXM: Ad-Supported: Spoken Word. Ad-Free: Music; Podcasts listened to on streaming platforms are included in 'podcasts;' Percentages may not add up to 100 due to rounding. Right: Edison Research, "Share of Ear,” </a:t>
            </a:r>
            <a:r>
              <a:rPr lang="fr-FR" altLang="en-US" sz="800" kern="1200" dirty="0">
                <a:latin typeface="Century Gothic" panose="020B0502020202020204" pitchFamily="34" charset="0"/>
                <a:cs typeface="Verdana"/>
              </a:rPr>
              <a:t>Q4 2024 – Q3 2025</a:t>
            </a:r>
            <a:r>
              <a:rPr lang="en-US" altLang="en-US" sz="800" kern="1200" dirty="0">
                <a:latin typeface="Century Gothic" panose="020B0502020202020204" pitchFamily="34" charset="0"/>
                <a:cs typeface="Verdana"/>
              </a:rPr>
              <a:t>. Persons 18+, in the car; SiriusXM: Ad-supported: Spoken Word. Ad-free: Music; Podcasts listened to on streaming platforms are included in 'podcasts;' Percentages may not add up to 100 due to rounding.</a:t>
            </a: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89C3E4E1-B564-4E71-94EE-14ED99E034BE}"/>
              </a:ext>
            </a:extLst>
          </p:cNvPr>
          <p:cNvSpPr txBox="1">
            <a:spLocks/>
          </p:cNvSpPr>
          <p:nvPr/>
        </p:nvSpPr>
        <p:spPr>
          <a:xfrm>
            <a:off x="464581" y="324394"/>
            <a:ext cx="8214839" cy="603277"/>
          </a:xfrm>
          <a:prstGeom prst="rect">
            <a:avLst/>
          </a:prstGeom>
        </p:spPr>
        <p:txBody>
          <a:bodyPr vert="horz" lIns="68411" tIns="34205" rIns="68411" bIns="34205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2800" b="1" i="0" kern="1200" spc="-150">
                <a:solidFill>
                  <a:schemeClr val="bg1">
                    <a:lumMod val="25000"/>
                  </a:schemeClr>
                </a:solidFill>
                <a:latin typeface="Verdana"/>
                <a:ea typeface="Aleo Light"/>
                <a:cs typeface="Verdana"/>
              </a:defRPr>
            </a:lvl1pPr>
          </a:lstStyle>
          <a:p>
            <a:pPr lvl="0">
              <a:defRPr/>
            </a:pPr>
            <a:r>
              <a:rPr lang="en-US" spc="0" dirty="0">
                <a:solidFill>
                  <a:srgbClr val="01588E"/>
                </a:solidFill>
                <a:latin typeface="Century Gothic" panose="020B0502020202020204" pitchFamily="34" charset="0"/>
                <a:ea typeface="Verdana" panose="020B0604030504040204" pitchFamily="34" charset="0"/>
                <a:cs typeface="Verdana" panose="020B0604030504040204" pitchFamily="34" charset="0"/>
                <a:sym typeface="Calibri"/>
              </a:rPr>
              <a:t>Q3 2025 Edison “Share Of Ear”: AM/FM Radio Dominates Ad-Supported Audio</a:t>
            </a:r>
            <a:endParaRPr kumimoji="0" lang="en-US" b="1" i="0" u="none" strike="noStrike" kern="1200" cap="none" spc="0" normalizeH="0" baseline="0" noProof="0" dirty="0">
              <a:ln>
                <a:noFill/>
              </a:ln>
              <a:solidFill>
                <a:srgbClr val="01588E"/>
              </a:solidFill>
              <a:effectLst/>
              <a:uLnTx/>
              <a:uFillTx/>
              <a:latin typeface="Century Gothic" panose="020B0502020202020204" pitchFamily="34" charset="0"/>
              <a:ea typeface="Verdana" panose="020B0604030504040204" pitchFamily="34" charset="0"/>
              <a:cs typeface="Verdana" panose="020B0604030504040204" pitchFamily="34" charset="0"/>
              <a:sym typeface="Calibri"/>
            </a:endParaRPr>
          </a:p>
        </p:txBody>
      </p:sp>
      <p:sp>
        <p:nvSpPr>
          <p:cNvPr id="18" name="Title 1">
            <a:extLst>
              <a:ext uri="{FF2B5EF4-FFF2-40B4-BE49-F238E27FC236}">
                <a16:creationId xmlns:a16="http://schemas.microsoft.com/office/drawing/2014/main" id="{E5F8BAEB-92A9-4A23-AFFB-C0888136F5D7}"/>
              </a:ext>
            </a:extLst>
          </p:cNvPr>
          <p:cNvSpPr txBox="1">
            <a:spLocks/>
          </p:cNvSpPr>
          <p:nvPr/>
        </p:nvSpPr>
        <p:spPr>
          <a:xfrm>
            <a:off x="270845" y="1268343"/>
            <a:ext cx="4508210" cy="603277"/>
          </a:xfrm>
          <a:prstGeom prst="rect">
            <a:avLst/>
          </a:prstGeom>
        </p:spPr>
        <p:txBody>
          <a:bodyPr vert="horz" lIns="68411" tIns="34205" rIns="68411" bIns="34205" rtlCol="0" anchor="t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2800" b="1" i="0" kern="1200" spc="-150">
                <a:solidFill>
                  <a:schemeClr val="bg1">
                    <a:lumMod val="25000"/>
                  </a:schemeClr>
                </a:solidFill>
                <a:latin typeface="Verdana"/>
                <a:ea typeface="Aleo Light"/>
                <a:cs typeface="Verdana"/>
              </a:defRPr>
            </a:lvl1pPr>
          </a:lstStyle>
          <a:p>
            <a:pPr lvl="0">
              <a:spcBef>
                <a:spcPts val="0"/>
              </a:spcBef>
              <a:defRPr/>
            </a:pPr>
            <a:r>
              <a:rPr lang="en-US" sz="1600" spc="0" dirty="0">
                <a:solidFill>
                  <a:srgbClr val="2DA5D7"/>
                </a:solidFill>
                <a:latin typeface="Century Gothic" panose="020B0502020202020204" pitchFamily="34" charset="0"/>
                <a:ea typeface="Verdana" panose="020B0604030504040204" pitchFamily="34" charset="0"/>
                <a:cs typeface="Verdana" panose="020B0604030504040204" pitchFamily="34" charset="0"/>
                <a:sym typeface="Calibri"/>
              </a:rPr>
              <a:t>AM/FM radio leads ad-supported audio across major demos</a:t>
            </a:r>
          </a:p>
        </p:txBody>
      </p:sp>
      <p:sp>
        <p:nvSpPr>
          <p:cNvPr id="21" name="Title 1">
            <a:extLst>
              <a:ext uri="{FF2B5EF4-FFF2-40B4-BE49-F238E27FC236}">
                <a16:creationId xmlns:a16="http://schemas.microsoft.com/office/drawing/2014/main" id="{0763092D-38C1-4C79-B83D-4DACDBA6D8CB}"/>
              </a:ext>
            </a:extLst>
          </p:cNvPr>
          <p:cNvSpPr txBox="1">
            <a:spLocks/>
          </p:cNvSpPr>
          <p:nvPr/>
        </p:nvSpPr>
        <p:spPr>
          <a:xfrm>
            <a:off x="4971011" y="1268343"/>
            <a:ext cx="3848986" cy="506885"/>
          </a:xfrm>
          <a:prstGeom prst="rect">
            <a:avLst/>
          </a:prstGeom>
        </p:spPr>
        <p:txBody>
          <a:bodyPr vert="horz" lIns="68411" tIns="34205" rIns="68411" bIns="34205" rtlCol="0" anchor="t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2800" b="1" i="0" kern="1200" spc="-150">
                <a:solidFill>
                  <a:schemeClr val="bg1">
                    <a:lumMod val="25000"/>
                  </a:schemeClr>
                </a:solidFill>
                <a:latin typeface="Verdana"/>
                <a:ea typeface="Aleo Light"/>
                <a:cs typeface="Verdana"/>
              </a:defRPr>
            </a:lvl1pPr>
          </a:lstStyle>
          <a:p>
            <a:pPr lvl="0">
              <a:spcBef>
                <a:spcPts val="0"/>
              </a:spcBef>
              <a:defRPr/>
            </a:pPr>
            <a:r>
              <a:rPr lang="en-US" sz="1600" spc="0" dirty="0">
                <a:solidFill>
                  <a:srgbClr val="2DA5D7"/>
                </a:solidFill>
                <a:latin typeface="Century Gothic" panose="020B0502020202020204" pitchFamily="34" charset="0"/>
                <a:ea typeface="Verdana" panose="020B0604030504040204" pitchFamily="34" charset="0"/>
                <a:sym typeface="Calibri"/>
              </a:rPr>
              <a:t>AM/FM radio rules ad-supported audio in the car</a:t>
            </a:r>
          </a:p>
          <a:p>
            <a:pPr lvl="0">
              <a:spcBef>
                <a:spcPts val="0"/>
              </a:spcBef>
              <a:defRPr/>
            </a:pPr>
            <a:endParaRPr lang="en-US" sz="1400" spc="0" dirty="0">
              <a:solidFill>
                <a:srgbClr val="2DA5D7"/>
              </a:solidFill>
              <a:latin typeface="Century Gothic" panose="020B0502020202020204" pitchFamily="34" charset="0"/>
              <a:ea typeface="Verdana" panose="020B0604030504040204" pitchFamily="34" charset="0"/>
              <a:sym typeface="Calibri"/>
            </a:endParaRPr>
          </a:p>
          <a:p>
            <a:pPr lvl="0">
              <a:spcBef>
                <a:spcPts val="0"/>
              </a:spcBef>
              <a:defRPr/>
            </a:pPr>
            <a:r>
              <a:rPr lang="en-US" sz="1400" spc="0" dirty="0">
                <a:solidFill>
                  <a:schemeClr val="tx1"/>
                </a:solidFill>
                <a:latin typeface="Century Gothic" panose="020B0502020202020204" pitchFamily="34" charset="0"/>
                <a:ea typeface="Verdana" panose="020B0604030504040204" pitchFamily="34" charset="0"/>
                <a:sym typeface="Calibri"/>
              </a:rPr>
              <a:t>Share of ad-supported audio time spent in the car among persons 18+</a:t>
            </a:r>
          </a:p>
        </p:txBody>
      </p:sp>
      <p:cxnSp>
        <p:nvCxnSpPr>
          <p:cNvPr id="55" name="Straight Connector 54">
            <a:extLst>
              <a:ext uri="{FF2B5EF4-FFF2-40B4-BE49-F238E27FC236}">
                <a16:creationId xmlns:a16="http://schemas.microsoft.com/office/drawing/2014/main" id="{51426763-24FA-4963-81DB-479169793816}"/>
              </a:ext>
            </a:extLst>
          </p:cNvPr>
          <p:cNvCxnSpPr>
            <a:cxnSpLocks/>
          </p:cNvCxnSpPr>
          <p:nvPr/>
        </p:nvCxnSpPr>
        <p:spPr>
          <a:xfrm>
            <a:off x="4901612" y="2956292"/>
            <a:ext cx="0" cy="2525662"/>
          </a:xfrm>
          <a:prstGeom prst="line">
            <a:avLst/>
          </a:prstGeom>
          <a:noFill/>
          <a:ln w="25400" cap="flat">
            <a:solidFill>
              <a:schemeClr val="bg1">
                <a:lumMod val="85000"/>
              </a:schemeClr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graphicFrame>
        <p:nvGraphicFramePr>
          <p:cNvPr id="11" name="Table 192">
            <a:extLst>
              <a:ext uri="{FF2B5EF4-FFF2-40B4-BE49-F238E27FC236}">
                <a16:creationId xmlns:a16="http://schemas.microsoft.com/office/drawing/2014/main" id="{91BAF37E-248D-4E00-AFA4-A06418466C4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336821425"/>
              </p:ext>
            </p:extLst>
          </p:nvPr>
        </p:nvGraphicFramePr>
        <p:xfrm>
          <a:off x="202470" y="1970899"/>
          <a:ext cx="4508208" cy="3993966"/>
        </p:xfrm>
        <a:graphic>
          <a:graphicData uri="http://schemas.openxmlformats.org/drawingml/2006/table">
            <a:tbl>
              <a:tblPr firstRow="1" bandRow="1"/>
              <a:tblGrid>
                <a:gridCol w="198811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0016">
                  <a:extLst>
                    <a:ext uri="{9D8B030D-6E8A-4147-A177-3AD203B41FA5}">
                      <a16:colId xmlns:a16="http://schemas.microsoft.com/office/drawing/2014/main" val="1448558105"/>
                    </a:ext>
                  </a:extLst>
                </a:gridCol>
                <a:gridCol w="42001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2001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2001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42001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420016">
                  <a:extLst>
                    <a:ext uri="{9D8B030D-6E8A-4147-A177-3AD203B41FA5}">
                      <a16:colId xmlns:a16="http://schemas.microsoft.com/office/drawing/2014/main" val="4261529710"/>
                    </a:ext>
                  </a:extLst>
                </a:gridCol>
              </a:tblGrid>
              <a:tr h="558441">
                <a:tc>
                  <a:txBody>
                    <a:bodyPr/>
                    <a:lstStyle/>
                    <a:p>
                      <a:pPr algn="ctr" defTabSz="914400">
                        <a:defRPr sz="1400" b="0">
                          <a:latin typeface="Century Gothic"/>
                          <a:ea typeface="Century Gothic"/>
                          <a:cs typeface="Century Gothic"/>
                        </a:defRPr>
                      </a:pPr>
                      <a:endParaRPr sz="1200" dirty="0"/>
                    </a:p>
                  </a:txBody>
                  <a:tcPr marL="36746" marR="36746" marT="36746" marB="36746" anchor="ctr" horzOverflow="overflow">
                    <a:lnL w="12700">
                      <a:miter lim="400000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miter lim="400000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6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lang="en-US" sz="1200" b="1" dirty="0">
                          <a:solidFill>
                            <a:schemeClr val="bg1"/>
                          </a:solidFill>
                          <a:latin typeface="Century Gothic" panose="020B050202020202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Share of ad-supported audio time spent</a:t>
                      </a:r>
                      <a:endParaRPr lang="en-US" sz="1200" b="1" baseline="0" dirty="0">
                        <a:solidFill>
                          <a:schemeClr val="bg1"/>
                        </a:solidFill>
                        <a:latin typeface="+mn-lt"/>
                        <a:ea typeface="Century Gothic"/>
                        <a:cs typeface="Century Gothic"/>
                      </a:endParaRPr>
                    </a:p>
                  </a:txBody>
                  <a:tcPr marL="36746" marR="36746" marT="36746" marB="36746"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463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defTabSz="914400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endParaRPr lang="en-US" sz="1600" b="1" baseline="0" dirty="0">
                        <a:solidFill>
                          <a:srgbClr val="FFFFFF"/>
                        </a:solidFill>
                        <a:latin typeface="+mn-lt"/>
                        <a:ea typeface="Century Gothic"/>
                        <a:cs typeface="Century Gothic"/>
                      </a:endParaRPr>
                    </a:p>
                  </a:txBody>
                  <a:tcPr marL="36746" marR="36746" marT="36746" marB="36746" anchor="ctr" horzOverflow="overflow">
                    <a:lnL w="952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463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endParaRPr kumimoji="0" lang="en-US" sz="16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Century Gothic"/>
                        <a:ea typeface="Century Gothic"/>
                        <a:cs typeface="Century Gothic"/>
                      </a:endParaRPr>
                    </a:p>
                  </a:txBody>
                  <a:tcPr marL="36746" marR="36746" marT="36746" marB="36746" anchor="ctr" horzOverflow="overflow">
                    <a:lnL w="952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463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endParaRPr kumimoji="0" lang="en-US" sz="16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Century Gothic"/>
                        <a:ea typeface="Century Gothic"/>
                        <a:cs typeface="Century Gothic"/>
                      </a:endParaRPr>
                    </a:p>
                  </a:txBody>
                  <a:tcPr marL="36746" marR="36746" marT="36746" marB="36746" anchor="ctr" horzOverflow="overflow">
                    <a:lnL w="952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463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endParaRPr kumimoji="0" lang="en-US" sz="16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Century Gothic"/>
                        <a:ea typeface="Century Gothic"/>
                        <a:cs typeface="Century Gothic"/>
                      </a:endParaRPr>
                    </a:p>
                  </a:txBody>
                  <a:tcPr marL="36746" marR="36746" marT="36746" marB="36746" anchor="ctr" horzOverflow="overflow">
                    <a:lnL w="952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463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endParaRPr kumimoji="0" lang="en-US" sz="16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Century Gothic"/>
                        <a:ea typeface="Century Gothic"/>
                        <a:cs typeface="Century Gothic"/>
                      </a:endParaRPr>
                    </a:p>
                  </a:txBody>
                  <a:tcPr marL="36746" marR="36746" marT="36746" marB="36746" anchor="ctr" horzOverflow="overflow">
                    <a:lnL w="952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46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13280359"/>
                  </a:ext>
                </a:extLst>
              </a:tr>
              <a:tr h="558441">
                <a:tc>
                  <a:txBody>
                    <a:bodyPr/>
                    <a:lstStyle/>
                    <a:p>
                      <a:pPr algn="ctr" defTabSz="914400">
                        <a:defRPr sz="1400" b="0">
                          <a:latin typeface="Century Gothic"/>
                          <a:ea typeface="Century Gothic"/>
                          <a:cs typeface="Century Gothic"/>
                        </a:defRPr>
                      </a:pPr>
                      <a:endParaRPr sz="1200" dirty="0"/>
                    </a:p>
                  </a:txBody>
                  <a:tcPr marL="36746" marR="36746" marT="36746" marB="36746" anchor="ctr" horzOverflow="overflow">
                    <a:lnL w="12700">
                      <a:miter lim="400000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2DA5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lang="en-US" sz="1100" b="1" baseline="0" dirty="0">
                          <a:solidFill>
                            <a:srgbClr val="FFFFFF"/>
                          </a:solidFill>
                          <a:latin typeface="+mn-lt"/>
                          <a:ea typeface="Century Gothic"/>
                          <a:cs typeface="Century Gothic"/>
                        </a:rPr>
                        <a:t>P18+</a:t>
                      </a:r>
                    </a:p>
                  </a:txBody>
                  <a:tcPr marL="36746" marR="36746" marT="36746" marB="36746"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2DA5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463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lang="en-US" sz="1100" b="1" baseline="0" dirty="0">
                          <a:solidFill>
                            <a:srgbClr val="FFFFFF"/>
                          </a:solidFill>
                          <a:latin typeface="+mn-lt"/>
                          <a:ea typeface="Century Gothic"/>
                          <a:cs typeface="Century Gothic"/>
                        </a:rPr>
                        <a:t>P18-34</a:t>
                      </a:r>
                    </a:p>
                  </a:txBody>
                  <a:tcPr marL="36746" marR="36746" marT="36746" marB="36746"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2DA5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46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kumimoji="0" lang="en-US" sz="11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Century Gothic"/>
                          <a:ea typeface="Century Gothic"/>
                          <a:cs typeface="Century Gothic"/>
                        </a:rPr>
                        <a:t>P18-49</a:t>
                      </a:r>
                    </a:p>
                  </a:txBody>
                  <a:tcPr marL="36746" marR="36746" marT="36746" marB="36746"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2DA5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46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kumimoji="0" lang="en-US" sz="11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Century Gothic"/>
                          <a:ea typeface="Century Gothic"/>
                          <a:cs typeface="Century Gothic"/>
                        </a:rPr>
                        <a:t>P25-54</a:t>
                      </a:r>
                    </a:p>
                  </a:txBody>
                  <a:tcPr marL="36746" marR="36746" marT="36746" marB="36746"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2DA5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46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kumimoji="0" lang="en-US" sz="11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Century Gothic"/>
                          <a:ea typeface="Century Gothic"/>
                          <a:cs typeface="Century Gothic"/>
                        </a:rPr>
                        <a:t>P35-64</a:t>
                      </a:r>
                    </a:p>
                  </a:txBody>
                  <a:tcPr marL="36746" marR="36746" marT="36746" marB="36746"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2DA5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46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kumimoji="0" lang="en-US" sz="11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Century Gothic"/>
                          <a:ea typeface="Century Gothic"/>
                          <a:cs typeface="Century Gothic"/>
                        </a:rPr>
                        <a:t>P50+</a:t>
                      </a:r>
                    </a:p>
                  </a:txBody>
                  <a:tcPr marL="36746" marR="36746" marT="36746" marB="36746"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2DA5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46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1012">
                <a:tc>
                  <a:txBody>
                    <a:bodyPr/>
                    <a:lstStyle/>
                    <a:p>
                      <a:pPr marL="0" algn="ctr" defTabSz="609570" rtl="0" eaLnBrk="1" fontAlgn="b" latinLnBrk="0" hangingPunct="1"/>
                      <a:r>
                        <a:rPr lang="en-US" sz="12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AM/FM radio</a:t>
                      </a:r>
                    </a:p>
                  </a:txBody>
                  <a:tcPr marL="7144" marR="7144" marT="7144" marB="0" anchor="ctr">
                    <a:lnL w="38100" cap="flat" cmpd="sng" algn="ctr">
                      <a:solidFill>
                        <a:srgbClr val="2DA5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2DA5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2DA5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09570" rtl="0" eaLnBrk="1" fontAlgn="b" latinLnBrk="0" hangingPunct="1"/>
                      <a:r>
                        <a:rPr lang="en-US" sz="14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64%</a:t>
                      </a:r>
                    </a:p>
                  </a:txBody>
                  <a:tcPr marL="6350" marR="6350" marT="6350" marB="0" anchor="ctr">
                    <a:lnL w="952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2DA5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2DA5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09570" rtl="0" eaLnBrk="1" fontAlgn="b" latinLnBrk="0" hangingPunct="1"/>
                      <a:r>
                        <a:rPr lang="en-US" sz="14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45%</a:t>
                      </a:r>
                    </a:p>
                  </a:txBody>
                  <a:tcPr marL="6350" marR="6350" marT="6350" marB="0" anchor="ctr">
                    <a:lnL w="952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2DA5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2DA5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09570" rtl="0" eaLnBrk="1" fontAlgn="b" latinLnBrk="0" hangingPunct="1"/>
                      <a:r>
                        <a:rPr lang="en-US" sz="14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54%</a:t>
                      </a:r>
                    </a:p>
                  </a:txBody>
                  <a:tcPr marL="6350" marR="6350" marT="6350" marB="0" anchor="ctr">
                    <a:lnL w="952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2DA5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2DA5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09570" rtl="0" eaLnBrk="1" fontAlgn="b" latinLnBrk="0" hangingPunct="1"/>
                      <a:r>
                        <a:rPr lang="en-US" sz="14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60%</a:t>
                      </a:r>
                    </a:p>
                  </a:txBody>
                  <a:tcPr marL="6350" marR="6350" marT="6350" marB="0" anchor="ctr">
                    <a:lnL w="952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2DA5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2DA5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09570" rtl="0" eaLnBrk="1" fontAlgn="b" latinLnBrk="0" hangingPunct="1"/>
                      <a:r>
                        <a:rPr lang="en-US" sz="14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68%</a:t>
                      </a:r>
                    </a:p>
                  </a:txBody>
                  <a:tcPr marL="6350" marR="6350" marT="6350" marB="0" anchor="ctr">
                    <a:lnL w="952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2DA5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2DA5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09570" rtl="0" eaLnBrk="1" fontAlgn="b" latinLnBrk="0" hangingPunct="1"/>
                      <a:r>
                        <a:rPr lang="en-US" sz="14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75%</a:t>
                      </a:r>
                    </a:p>
                  </a:txBody>
                  <a:tcPr marL="6350" marR="6350" marT="6350" marB="0" anchor="ctr">
                    <a:lnL w="952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2DA5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2DA5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2DA5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11012">
                <a:tc>
                  <a:txBody>
                    <a:bodyPr/>
                    <a:lstStyle/>
                    <a:p>
                      <a:pPr marL="0" marR="0" lvl="0" indent="0" algn="ctr" defTabSz="60957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Podcasts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2DA5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09570" rtl="0" eaLnBrk="1" fontAlgn="b" latinLnBrk="0" hangingPunct="1"/>
                      <a:r>
                        <a:rPr lang="en-US" sz="1400" b="0" i="0" u="none" strike="noStrike" kern="120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20%</a:t>
                      </a:r>
                    </a:p>
                  </a:txBody>
                  <a:tcPr marL="6350" marR="6350" marT="6350" marB="0" anchor="ctr">
                    <a:lnL w="952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2DA5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09570" rtl="0" eaLnBrk="1" fontAlgn="b" latinLnBrk="0" hangingPunct="1"/>
                      <a:r>
                        <a:rPr lang="en-US" sz="14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33%</a:t>
                      </a:r>
                    </a:p>
                  </a:txBody>
                  <a:tcPr marL="6350" marR="6350" marT="6350" marB="0" anchor="ctr">
                    <a:lnL w="952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2DA5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09570" rtl="0" eaLnBrk="1" fontAlgn="b" latinLnBrk="0" hangingPunct="1"/>
                      <a:r>
                        <a:rPr lang="en-US" sz="14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28%</a:t>
                      </a:r>
                    </a:p>
                  </a:txBody>
                  <a:tcPr marL="6350" marR="6350" marT="6350" marB="0" anchor="ctr">
                    <a:lnL w="952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2DA5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09570" rtl="0" eaLnBrk="1" fontAlgn="b" latinLnBrk="0" hangingPunct="1"/>
                      <a:r>
                        <a:rPr lang="en-US" sz="14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25%</a:t>
                      </a:r>
                    </a:p>
                  </a:txBody>
                  <a:tcPr marL="6350" marR="6350" marT="6350" marB="0" anchor="ctr">
                    <a:lnL w="952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2DA5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09570" rtl="0" eaLnBrk="1" fontAlgn="b" latinLnBrk="0" hangingPunct="1"/>
                      <a:r>
                        <a:rPr lang="en-US" sz="14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19%</a:t>
                      </a:r>
                    </a:p>
                  </a:txBody>
                  <a:tcPr marL="6350" marR="6350" marT="6350" marB="0" anchor="ctr">
                    <a:lnL w="952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2DA5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09570" rtl="0" eaLnBrk="1" fontAlgn="b" latinLnBrk="0" hangingPunct="1"/>
                      <a:r>
                        <a:rPr lang="en-US" sz="1400" b="0" i="0" u="none" strike="noStrike" kern="120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12%</a:t>
                      </a:r>
                    </a:p>
                  </a:txBody>
                  <a:tcPr marL="6350" marR="6350" marT="6350" marB="0" anchor="ctr">
                    <a:lnL w="952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2DA5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11012">
                <a:tc>
                  <a:txBody>
                    <a:bodyPr/>
                    <a:lstStyle/>
                    <a:p>
                      <a:pPr marL="0" marR="0" lvl="0" indent="0" algn="ctr" defTabSz="60957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Ad-supported Spotify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09570" rtl="0" eaLnBrk="1" fontAlgn="b" latinLnBrk="0" hangingPunct="1"/>
                      <a:r>
                        <a:rPr lang="en-US" sz="14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6%</a:t>
                      </a:r>
                    </a:p>
                  </a:txBody>
                  <a:tcPr marL="6350" marR="6350" marT="6350" marB="0" anchor="ctr">
                    <a:lnL w="952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09570" rtl="0" eaLnBrk="1" fontAlgn="b" latinLnBrk="0" hangingPunct="1"/>
                      <a:r>
                        <a:rPr lang="en-US" sz="14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11%</a:t>
                      </a:r>
                    </a:p>
                  </a:txBody>
                  <a:tcPr marL="6350" marR="6350" marT="6350" marB="0" anchor="ctr">
                    <a:lnL w="952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09570" rtl="0" eaLnBrk="1" fontAlgn="b" latinLnBrk="0" hangingPunct="1"/>
                      <a:r>
                        <a:rPr lang="en-US" sz="14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8%</a:t>
                      </a:r>
                    </a:p>
                  </a:txBody>
                  <a:tcPr marL="6350" marR="6350" marT="6350" marB="0" anchor="ctr">
                    <a:lnL w="952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09570" rtl="0" eaLnBrk="1" fontAlgn="b" latinLnBrk="0" hangingPunct="1"/>
                      <a:r>
                        <a:rPr lang="en-US" sz="14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5%</a:t>
                      </a:r>
                    </a:p>
                  </a:txBody>
                  <a:tcPr marL="6350" marR="6350" marT="6350" marB="0" anchor="ctr">
                    <a:lnL w="952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09570" rtl="0" eaLnBrk="1" fontAlgn="b" latinLnBrk="0" hangingPunct="1"/>
                      <a:r>
                        <a:rPr lang="en-US" sz="14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4%</a:t>
                      </a:r>
                    </a:p>
                  </a:txBody>
                  <a:tcPr marL="6350" marR="6350" marT="6350" marB="0" anchor="ctr">
                    <a:lnL w="952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09570" rtl="0" eaLnBrk="1" fontAlgn="b" latinLnBrk="0" hangingPunct="1"/>
                      <a:r>
                        <a:rPr lang="en-US" sz="14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3%</a:t>
                      </a:r>
                    </a:p>
                  </a:txBody>
                  <a:tcPr marL="6350" marR="6350" marT="6350" marB="0" anchor="ctr">
                    <a:lnL w="952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35849671"/>
                  </a:ext>
                </a:extLst>
              </a:tr>
              <a:tr h="411012">
                <a:tc>
                  <a:txBody>
                    <a:bodyPr/>
                    <a:lstStyle/>
                    <a:p>
                      <a:pPr marL="0" marR="0" lvl="0" indent="0" algn="ctr" defTabSz="60957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Ad-supported Pandora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09570" rtl="0" eaLnBrk="1" fontAlgn="b" latinLnBrk="0" hangingPunct="1"/>
                      <a:r>
                        <a:rPr lang="en-US" sz="14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5%</a:t>
                      </a:r>
                    </a:p>
                  </a:txBody>
                  <a:tcPr marL="6350" marR="6350" marT="6350" marB="0" anchor="ctr">
                    <a:lnL w="952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09570" rtl="0" eaLnBrk="1" fontAlgn="b" latinLnBrk="0" hangingPunct="1"/>
                      <a:r>
                        <a:rPr lang="en-US" sz="14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6%</a:t>
                      </a:r>
                    </a:p>
                  </a:txBody>
                  <a:tcPr marL="6350" marR="6350" marT="6350" marB="0" anchor="ctr">
                    <a:lnL w="952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09570" rtl="0" eaLnBrk="1" fontAlgn="b" latinLnBrk="0" hangingPunct="1"/>
                      <a:r>
                        <a:rPr lang="en-US" sz="14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6%</a:t>
                      </a:r>
                    </a:p>
                  </a:txBody>
                  <a:tcPr marL="6350" marR="6350" marT="6350" marB="0" anchor="ctr">
                    <a:lnL w="952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09570" rtl="0" eaLnBrk="1" fontAlgn="b" latinLnBrk="0" hangingPunct="1"/>
                      <a:r>
                        <a:rPr lang="en-US" sz="14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6%</a:t>
                      </a:r>
                    </a:p>
                  </a:txBody>
                  <a:tcPr marL="6350" marR="6350" marT="6350" marB="0" anchor="ctr">
                    <a:lnL w="952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09570" rtl="0" eaLnBrk="1" fontAlgn="b" latinLnBrk="0" hangingPunct="1"/>
                      <a:r>
                        <a:rPr lang="en-US" sz="14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5%</a:t>
                      </a:r>
                    </a:p>
                  </a:txBody>
                  <a:tcPr marL="6350" marR="6350" marT="6350" marB="0" anchor="ctr">
                    <a:lnL w="952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09570" rtl="0" eaLnBrk="1" fontAlgn="b" latinLnBrk="0" hangingPunct="1"/>
                      <a:r>
                        <a:rPr lang="en-US" sz="14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5%</a:t>
                      </a:r>
                    </a:p>
                  </a:txBody>
                  <a:tcPr marL="6350" marR="6350" marT="6350" marB="0" anchor="ctr">
                    <a:lnL w="952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69224148"/>
                  </a:ext>
                </a:extLst>
              </a:tr>
              <a:tr h="411012">
                <a:tc>
                  <a:txBody>
                    <a:bodyPr/>
                    <a:lstStyle/>
                    <a:p>
                      <a:pPr marL="0" marR="0" lvl="0" indent="0" algn="ctr" defTabSz="60957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Ad-supported SiriusXM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09570" rtl="0" eaLnBrk="1" fontAlgn="b" latinLnBrk="0" hangingPunct="1"/>
                      <a:r>
                        <a:rPr lang="en-US" sz="14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3%</a:t>
                      </a:r>
                    </a:p>
                  </a:txBody>
                  <a:tcPr marL="6350" marR="6350" marT="6350" marB="0" anchor="ctr">
                    <a:lnL w="952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09570" rtl="0" eaLnBrk="1" fontAlgn="b" latinLnBrk="0" hangingPunct="1"/>
                      <a:r>
                        <a:rPr lang="en-US" sz="14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1%</a:t>
                      </a:r>
                    </a:p>
                  </a:txBody>
                  <a:tcPr marL="6350" marR="6350" marT="6350" marB="0" anchor="ctr">
                    <a:lnL w="952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09570" rtl="0" eaLnBrk="1" fontAlgn="b" latinLnBrk="0" hangingPunct="1"/>
                      <a:r>
                        <a:rPr lang="en-US" sz="14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2%</a:t>
                      </a:r>
                    </a:p>
                  </a:txBody>
                  <a:tcPr marL="6350" marR="6350" marT="6350" marB="0" anchor="ctr">
                    <a:lnL w="952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09570" rtl="0" eaLnBrk="1" fontAlgn="b" latinLnBrk="0" hangingPunct="1"/>
                      <a:r>
                        <a:rPr lang="en-US" sz="14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2%</a:t>
                      </a:r>
                    </a:p>
                  </a:txBody>
                  <a:tcPr marL="6350" marR="6350" marT="6350" marB="0" anchor="ctr">
                    <a:lnL w="952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09570" rtl="0" eaLnBrk="1" fontAlgn="b" latinLnBrk="0" hangingPunct="1"/>
                      <a:r>
                        <a:rPr lang="en-US" sz="1400" b="0" i="0" u="none" strike="noStrike" kern="120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3%</a:t>
                      </a:r>
                    </a:p>
                  </a:txBody>
                  <a:tcPr marL="6350" marR="6350" marT="6350" marB="0" anchor="ctr">
                    <a:lnL w="952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09570" rtl="0" eaLnBrk="1" fontAlgn="b" latinLnBrk="0" hangingPunct="1"/>
                      <a:r>
                        <a:rPr lang="en-US" sz="14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4%</a:t>
                      </a:r>
                    </a:p>
                  </a:txBody>
                  <a:tcPr marL="6350" marR="6350" marT="6350" marB="0" anchor="ctr">
                    <a:lnL w="952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19734670"/>
                  </a:ext>
                </a:extLst>
              </a:tr>
              <a:tr h="411012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Ad-supported YouTube Music</a:t>
                      </a:r>
                    </a:p>
                  </a:txBody>
                  <a:tcPr marL="7620" marR="7620" marT="7620" marB="0" anchor="ctr">
                    <a:lnL w="952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09570" rtl="0" eaLnBrk="1" fontAlgn="b" latinLnBrk="0" hangingPunct="1"/>
                      <a:r>
                        <a:rPr lang="en-US" sz="14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1%</a:t>
                      </a:r>
                    </a:p>
                  </a:txBody>
                  <a:tcPr marL="6350" marR="6350" marT="6350" marB="0" anchor="ctr">
                    <a:lnL w="952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09570" rtl="0" eaLnBrk="1" fontAlgn="b" latinLnBrk="0" hangingPunct="1"/>
                      <a:r>
                        <a:rPr lang="en-US" sz="14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3%</a:t>
                      </a:r>
                    </a:p>
                  </a:txBody>
                  <a:tcPr marL="6350" marR="6350" marT="6350" marB="0" anchor="ctr">
                    <a:lnL w="952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09570" rtl="0" eaLnBrk="1" fontAlgn="b" latinLnBrk="0" hangingPunct="1"/>
                      <a:r>
                        <a:rPr lang="en-US" sz="14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2%</a:t>
                      </a:r>
                    </a:p>
                  </a:txBody>
                  <a:tcPr marL="6350" marR="6350" marT="6350" marB="0" anchor="ctr">
                    <a:lnL w="952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09570" rtl="0" eaLnBrk="1" fontAlgn="b" latinLnBrk="0" hangingPunct="1"/>
                      <a:r>
                        <a:rPr lang="en-US" sz="14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2%</a:t>
                      </a:r>
                    </a:p>
                  </a:txBody>
                  <a:tcPr marL="6350" marR="6350" marT="6350" marB="0" anchor="ctr">
                    <a:lnL w="952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09570" rtl="0" eaLnBrk="1" fontAlgn="b" latinLnBrk="0" hangingPunct="1"/>
                      <a:r>
                        <a:rPr lang="en-US" sz="14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1%</a:t>
                      </a:r>
                    </a:p>
                  </a:txBody>
                  <a:tcPr marL="6350" marR="6350" marT="6350" marB="0" anchor="ctr">
                    <a:lnL w="952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09570" rtl="0" eaLnBrk="1" fontAlgn="b" latinLnBrk="0" hangingPunct="1"/>
                      <a:r>
                        <a:rPr lang="en-US" sz="14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1%</a:t>
                      </a:r>
                    </a:p>
                  </a:txBody>
                  <a:tcPr marL="6350" marR="6350" marT="6350" marB="0" anchor="ctr">
                    <a:lnL w="952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62954531"/>
                  </a:ext>
                </a:extLst>
              </a:tr>
              <a:tr h="411012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Ad-supported Amazon Music</a:t>
                      </a:r>
                    </a:p>
                  </a:txBody>
                  <a:tcPr marL="7620" marR="7620" marT="7620" marB="0" anchor="ctr">
                    <a:lnL w="952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09570" rtl="0" eaLnBrk="1" fontAlgn="b" latinLnBrk="0" hangingPunct="1"/>
                      <a:r>
                        <a:rPr lang="en-US" sz="14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1%</a:t>
                      </a:r>
                    </a:p>
                  </a:txBody>
                  <a:tcPr marL="6350" marR="6350" marT="6350" marB="0" anchor="ctr">
                    <a:lnL w="952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09570" rtl="0" eaLnBrk="1" fontAlgn="b" latinLnBrk="0" hangingPunct="1"/>
                      <a:r>
                        <a:rPr lang="en-US" sz="14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1%</a:t>
                      </a:r>
                    </a:p>
                  </a:txBody>
                  <a:tcPr marL="6350" marR="6350" marT="6350" marB="0" anchor="ctr">
                    <a:lnL w="952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09570" rtl="0" eaLnBrk="1" fontAlgn="b" latinLnBrk="0" hangingPunct="1"/>
                      <a:r>
                        <a:rPr lang="en-US" sz="14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0.5%</a:t>
                      </a:r>
                    </a:p>
                  </a:txBody>
                  <a:tcPr marL="6350" marR="6350" marT="6350" marB="0" anchor="ctr">
                    <a:lnL w="952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09570" rtl="0" eaLnBrk="1" fontAlgn="b" latinLnBrk="0" hangingPunct="1"/>
                      <a:r>
                        <a:rPr lang="en-US" sz="14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0.2%</a:t>
                      </a:r>
                    </a:p>
                  </a:txBody>
                  <a:tcPr marL="6350" marR="6350" marT="6350" marB="0" anchor="ctr">
                    <a:lnL w="952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09570" rtl="0" eaLnBrk="1" fontAlgn="b" latinLnBrk="0" hangingPunct="1"/>
                      <a:r>
                        <a:rPr lang="en-US" sz="14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1%</a:t>
                      </a:r>
                    </a:p>
                  </a:txBody>
                  <a:tcPr marL="6350" marR="6350" marT="6350" marB="0" anchor="ctr">
                    <a:lnL w="952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09570" rtl="0" eaLnBrk="1" fontAlgn="b" latinLnBrk="0" hangingPunct="1"/>
                      <a:r>
                        <a:rPr lang="en-US" sz="14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1%</a:t>
                      </a:r>
                    </a:p>
                  </a:txBody>
                  <a:tcPr marL="6350" marR="6350" marT="6350" marB="0" anchor="ctr">
                    <a:lnL w="952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11255409"/>
                  </a:ext>
                </a:extLst>
              </a:tr>
            </a:tbl>
          </a:graphicData>
        </a:graphic>
      </p:graphicFrame>
      <p:pic>
        <p:nvPicPr>
          <p:cNvPr id="2" name="Picture 1">
            <a:extLst>
              <a:ext uri="{FF2B5EF4-FFF2-40B4-BE49-F238E27FC236}">
                <a16:creationId xmlns:a16="http://schemas.microsoft.com/office/drawing/2014/main" id="{5D3A58D9-34A4-75B6-65F3-2337EC548DF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79055" y="2678836"/>
            <a:ext cx="4365114" cy="32860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1084121"/>
      </p:ext>
    </p:extLst>
  </p:cSld>
  <p:clrMapOvr>
    <a:masterClrMapping/>
  </p:clrMapOvr>
  <p:transition spd="med"/>
</p:sld>
</file>

<file path=ppt/theme/theme1.xml><?xml version="1.0" encoding="utf-8"?>
<a:theme xmlns:a="http://schemas.openxmlformats.org/drawingml/2006/main" name="Office Theme">
  <a:themeElements>
    <a:clrScheme name="Custom 11">
      <a:dk1>
        <a:srgbClr val="000000"/>
      </a:dk1>
      <a:lt1>
        <a:srgbClr val="FFFFFF"/>
      </a:lt1>
      <a:dk2>
        <a:srgbClr val="000000"/>
      </a:dk2>
      <a:lt2>
        <a:srgbClr val="004C93"/>
      </a:lt2>
      <a:accent1>
        <a:srgbClr val="01588E"/>
      </a:accent1>
      <a:accent2>
        <a:srgbClr val="0773B1"/>
      </a:accent2>
      <a:accent3>
        <a:srgbClr val="2DA5D7"/>
      </a:accent3>
      <a:accent4>
        <a:srgbClr val="FFFFFF"/>
      </a:accent4>
      <a:accent5>
        <a:srgbClr val="FFFFFF"/>
      </a:accent5>
      <a:accent6>
        <a:srgbClr val="808080"/>
      </a:accent6>
      <a:hlink>
        <a:srgbClr val="0000FF"/>
      </a:hlink>
      <a:folHlink>
        <a:srgbClr val="D000FF"/>
      </a:folHlink>
    </a:clrScheme>
    <a:fontScheme name="Austin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微软雅黑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微软雅黑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1C61A0"/>
      </a:accent1>
      <a:accent2>
        <a:srgbClr val="092851"/>
      </a:accent2>
      <a:accent3>
        <a:srgbClr val="0D3C7C"/>
      </a:accent3>
      <a:accent4>
        <a:srgbClr val="4E88CC"/>
      </a:accent4>
      <a:accent5>
        <a:srgbClr val="666666"/>
      </a:accent5>
      <a:accent6>
        <a:srgbClr val="B3B3B3"/>
      </a:accent6>
      <a:hlink>
        <a:srgbClr val="0000FF"/>
      </a:hlink>
      <a:folHlink>
        <a:srgbClr val="FF00FF"/>
      </a:folHlink>
    </a:clrScheme>
    <a:fontScheme name="Office Theme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09C3985D1DC3E4E824BAA0B86201A01" ma:contentTypeVersion="20" ma:contentTypeDescription="Create a new document." ma:contentTypeScope="" ma:versionID="620186c9f6657e51aa37e27a18464ae9">
  <xsd:schema xmlns:xsd="http://www.w3.org/2001/XMLSchema" xmlns:xs="http://www.w3.org/2001/XMLSchema" xmlns:p="http://schemas.microsoft.com/office/2006/metadata/properties" xmlns:ns1="http://schemas.microsoft.com/sharepoint/v3" xmlns:ns2="f66c9f24-4844-4d15-b9ba-64c15d203fe1" xmlns:ns3="6e074747-d357-474c-8ab5-9b9387a35920" targetNamespace="http://schemas.microsoft.com/office/2006/metadata/properties" ma:root="true" ma:fieldsID="1c0ba853cf84db993336a0c964de4d6a" ns1:_="" ns2:_="" ns3:_="">
    <xsd:import namespace="http://schemas.microsoft.com/sharepoint/v3"/>
    <xsd:import namespace="f66c9f24-4844-4d15-b9ba-64c15d203fe1"/>
    <xsd:import namespace="6e074747-d357-474c-8ab5-9b9387a35920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Location" minOccurs="0"/>
                <xsd:element ref="ns1:_ip_UnifiedCompliancePolicyProperties" minOccurs="0"/>
                <xsd:element ref="ns1:_ip_UnifiedCompliancePolicyUIAction" minOccurs="0"/>
                <xsd:element ref="ns2:MediaLengthInSeconds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18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19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66c9f24-4844-4d15-b9ba-64c15d203fe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4" nillable="true" ma:taxonomy="true" ma:internalName="lcf76f155ced4ddcb4097134ff3c332f" ma:taxonomyFieldName="MediaServiceImageTags" ma:displayName="Image Tags" ma:readOnly="false" ma:fieldId="{5cf76f15-5ced-4ddc-b409-7134ff3c332f}" ma:taxonomyMulti="true" ma:sspId="71ca1ffe-bf44-4fe8-9273-a40e56306684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6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7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e074747-d357-474c-8ab5-9b9387a35920" elementFormDefault="qualified">
    <xsd:import namespace="http://schemas.microsoft.com/office/2006/documentManagement/types"/>
    <xsd:import namespace="http://schemas.microsoft.com/office/infopath/2007/PartnerControls"/>
    <xsd:element name="SharedWithUsers" ma:index="21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2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5" nillable="true" ma:displayName="Taxonomy Catch All Column" ma:hidden="true" ma:list="{497b5075-fe68-4b07-b307-3a9961afabf1}" ma:internalName="TaxCatchAll" ma:showField="CatchAllData" ma:web="6e074747-d357-474c-8ab5-9b9387a35920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_ip_UnifiedCompliancePolicyProperties xmlns="http://schemas.microsoft.com/sharepoint/v3" xsi:nil="true"/>
    <lcf76f155ced4ddcb4097134ff3c332f xmlns="f66c9f24-4844-4d15-b9ba-64c15d203fe1">
      <Terms xmlns="http://schemas.microsoft.com/office/infopath/2007/PartnerControls"/>
    </lcf76f155ced4ddcb4097134ff3c332f>
    <TaxCatchAll xmlns="6e074747-d357-474c-8ab5-9b9387a35920" xsi:nil="true"/>
  </documentManagement>
</p:properties>
</file>

<file path=customXml/itemProps1.xml><?xml version="1.0" encoding="utf-8"?>
<ds:datastoreItem xmlns:ds="http://schemas.openxmlformats.org/officeDocument/2006/customXml" ds:itemID="{DA4E44F5-27AA-4079-B973-696EDA99E68B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8687EA60-FEBB-4DE3-A7B9-045000E1629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f66c9f24-4844-4d15-b9ba-64c15d203fe1"/>
    <ds:schemaRef ds:uri="6e074747-d357-474c-8ab5-9b9387a35920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D4162077-F310-4C05-A296-16BE9B56824B}">
  <ds:schemaRefs>
    <ds:schemaRef ds:uri="http://purl.org/dc/elements/1.1/"/>
    <ds:schemaRef ds:uri="http://schemas.microsoft.com/office/2006/metadata/properties"/>
    <ds:schemaRef ds:uri="http://schemas.microsoft.com/office/2006/documentManagement/types"/>
    <ds:schemaRef ds:uri="http://schemas.microsoft.com/office/infopath/2007/PartnerControls"/>
    <ds:schemaRef ds:uri="http://schemas.microsoft.com/sharepoint/v3"/>
    <ds:schemaRef ds:uri="f66c9f24-4844-4d15-b9ba-64c15d203fe1"/>
    <ds:schemaRef ds:uri="http://purl.org/dc/terms/"/>
    <ds:schemaRef ds:uri="http://schemas.openxmlformats.org/package/2006/metadata/core-properties"/>
    <ds:schemaRef ds:uri="http://purl.org/dc/dcmitype/"/>
    <ds:schemaRef ds:uri="6e074747-d357-474c-8ab5-9b9387a35920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Grid.thmx</Template>
  <TotalTime>14435</TotalTime>
  <Words>274</Words>
  <Application>Microsoft Office PowerPoint</Application>
  <PresentationFormat>On-screen Show (4:3)</PresentationFormat>
  <Paragraphs>63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Century Gothic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Shoshana Shapiro</dc:creator>
  <cp:lastModifiedBy>Lauren Vetrano</cp:lastModifiedBy>
  <cp:revision>586</cp:revision>
  <cp:lastPrinted>2022-05-10T16:13:47Z</cp:lastPrinted>
  <dcterms:modified xsi:type="dcterms:W3CDTF">2025-12-09T20:04:36Z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0x010100709C3985D1DC3E4E824BAA0B86201A01</vt:lpwstr>
  </property>
  <property fmtid="{D5CDD505-2E9C-101B-9397-08002B2CF9AE}" pid="3" name="Order">
    <vt:r8>4864000</vt:r8>
  </property>
  <property fmtid="{D5CDD505-2E9C-101B-9397-08002B2CF9AE}" pid="4" name="MediaServiceImageTags">
    <vt:lpwstr/>
  </property>
</Properties>
</file>