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
  </p:notesMasterIdLst>
  <p:handoutMasterIdLst>
    <p:handoutMasterId r:id="rId7"/>
  </p:handoutMasterIdLst>
  <p:sldIdLst>
    <p:sldId id="469" r:id="rId5"/>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1pPr>
    <a:lvl2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2pPr>
    <a:lvl3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3pPr>
    <a:lvl4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4pPr>
    <a:lvl5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5pPr>
    <a:lvl6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6pPr>
    <a:lvl7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7pPr>
    <a:lvl8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8pPr>
    <a:lvl9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9pPr>
  </p:defaultTextStyle>
  <p:extLst>
    <p:ext uri="{EFAFB233-063F-42B5-8137-9DF3F51BA10A}">
      <p15:sldGuideLst xmlns:p15="http://schemas.microsoft.com/office/powerpoint/2012/main">
        <p15:guide id="1" orient="horz">
          <p15:clr>
            <a:srgbClr val="A4A3A4"/>
          </p15:clr>
        </p15:guide>
        <p15:guide id="2" pos="2876">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oshana Shapiro" initials="S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A5D7"/>
    <a:srgbClr val="003463"/>
    <a:srgbClr val="0770B1"/>
    <a:srgbClr val="FFFFFF"/>
    <a:srgbClr val="01588E"/>
    <a:srgbClr val="1F8EC5"/>
    <a:srgbClr val="000000"/>
    <a:srgbClr val="929191"/>
    <a:srgbClr val="666666"/>
    <a:srgbClr val="004C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EBAD00-9C0F-C445-B4A9-F5720DACEAEB}" v="21" dt="2024-11-21T20:54:03.866"/>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D1DF"/>
          </a:solidFill>
        </a:fill>
      </a:tcStyle>
    </a:wholeTbl>
    <a:band2H>
      <a:tcTxStyle/>
      <a:tcStyle>
        <a:tcBdr/>
        <a:fill>
          <a:solidFill>
            <a:srgbClr val="E7EA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DD6"/>
          </a:solidFill>
        </a:fill>
      </a:tcStyle>
    </a:wholeTbl>
    <a:band2H>
      <a:tcTxStyle/>
      <a:tcStyle>
        <a:tcBdr/>
        <a:fill>
          <a:solidFill>
            <a:srgbClr val="E6E7EC"/>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4E4E4"/>
          </a:solidFill>
        </a:fill>
      </a:tcStyle>
    </a:wholeTbl>
    <a:band2H>
      <a:tcTxStyle/>
      <a:tcStyle>
        <a:tcBdr/>
        <a:fill>
          <a:solidFill>
            <a:srgbClr val="F2F2F2"/>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825" autoAdjust="0"/>
    <p:restoredTop sz="94246" autoAdjust="0"/>
  </p:normalViewPr>
  <p:slideViewPr>
    <p:cSldViewPr snapToGrid="0" snapToObjects="1">
      <p:cViewPr varScale="1">
        <p:scale>
          <a:sx n="60" d="100"/>
          <a:sy n="60" d="100"/>
        </p:scale>
        <p:origin x="1344" y="52"/>
      </p:cViewPr>
      <p:guideLst>
        <p:guide orient="horz"/>
        <p:guide pos="2876"/>
      </p:guideLst>
    </p:cSldViewPr>
  </p:slideViewPr>
  <p:notesTextViewPr>
    <p:cViewPr>
      <p:scale>
        <a:sx n="100" d="100"/>
        <a:sy n="100" d="100"/>
      </p:scale>
      <p:origin x="0" y="0"/>
    </p:cViewPr>
  </p:notesTextViewPr>
  <p:sorterViewPr>
    <p:cViewPr>
      <p:scale>
        <a:sx n="200" d="100"/>
        <a:sy n="200" d="100"/>
      </p:scale>
      <p:origin x="0" y="680"/>
    </p:cViewPr>
  </p:sorterViewPr>
  <p:notesViewPr>
    <p:cSldViewPr snapToGrid="0" snapToObjects="1">
      <p:cViewPr varScale="1">
        <p:scale>
          <a:sx n="114" d="100"/>
          <a:sy n="114" d="100"/>
        </p:scale>
        <p:origin x="-5336"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2098" cy="456595"/>
          </a:xfrm>
          <a:prstGeom prst="rect">
            <a:avLst/>
          </a:prstGeom>
        </p:spPr>
        <p:txBody>
          <a:bodyPr vert="horz" lIns="86493" tIns="43247" rIns="86493" bIns="43247" rtlCol="0"/>
          <a:lstStyle>
            <a:lvl1pPr algn="l">
              <a:defRPr sz="1100"/>
            </a:lvl1pPr>
          </a:lstStyle>
          <a:p>
            <a:endParaRPr lang="en-US"/>
          </a:p>
        </p:txBody>
      </p:sp>
      <p:sp>
        <p:nvSpPr>
          <p:cNvPr id="3" name="Date Placeholder 2"/>
          <p:cNvSpPr>
            <a:spLocks noGrp="1"/>
          </p:cNvSpPr>
          <p:nvPr>
            <p:ph type="dt" sz="quarter" idx="1"/>
          </p:nvPr>
        </p:nvSpPr>
        <p:spPr>
          <a:xfrm>
            <a:off x="3884414" y="1"/>
            <a:ext cx="2972098" cy="456595"/>
          </a:xfrm>
          <a:prstGeom prst="rect">
            <a:avLst/>
          </a:prstGeom>
        </p:spPr>
        <p:txBody>
          <a:bodyPr vert="horz" lIns="86493" tIns="43247" rIns="86493" bIns="43247" rtlCol="0"/>
          <a:lstStyle>
            <a:lvl1pPr algn="r">
              <a:defRPr sz="1100"/>
            </a:lvl1pPr>
          </a:lstStyle>
          <a:p>
            <a:fld id="{661F8516-2899-B645-A02E-84909ADB0A76}" type="datetimeFigureOut">
              <a:rPr lang="en-US" smtClean="0"/>
              <a:t>4/7/2025</a:t>
            </a:fld>
            <a:endParaRPr lang="en-US"/>
          </a:p>
        </p:txBody>
      </p:sp>
      <p:sp>
        <p:nvSpPr>
          <p:cNvPr id="4" name="Footer Placeholder 3"/>
          <p:cNvSpPr>
            <a:spLocks noGrp="1"/>
          </p:cNvSpPr>
          <p:nvPr>
            <p:ph type="ftr" sz="quarter" idx="2"/>
          </p:nvPr>
        </p:nvSpPr>
        <p:spPr>
          <a:xfrm>
            <a:off x="0" y="8685894"/>
            <a:ext cx="2972098" cy="456595"/>
          </a:xfrm>
          <a:prstGeom prst="rect">
            <a:avLst/>
          </a:prstGeom>
        </p:spPr>
        <p:txBody>
          <a:bodyPr vert="horz" lIns="86493" tIns="43247" rIns="86493" bIns="43247" rtlCol="0" anchor="b"/>
          <a:lstStyle>
            <a:lvl1pPr algn="l">
              <a:defRPr sz="1100"/>
            </a:lvl1pPr>
          </a:lstStyle>
          <a:p>
            <a:endParaRPr lang="en-US"/>
          </a:p>
        </p:txBody>
      </p:sp>
      <p:sp>
        <p:nvSpPr>
          <p:cNvPr id="5" name="Slide Number Placeholder 4"/>
          <p:cNvSpPr>
            <a:spLocks noGrp="1"/>
          </p:cNvSpPr>
          <p:nvPr>
            <p:ph type="sldNum" sz="quarter" idx="3"/>
          </p:nvPr>
        </p:nvSpPr>
        <p:spPr>
          <a:xfrm>
            <a:off x="3884414" y="8685894"/>
            <a:ext cx="2972098" cy="456595"/>
          </a:xfrm>
          <a:prstGeom prst="rect">
            <a:avLst/>
          </a:prstGeom>
        </p:spPr>
        <p:txBody>
          <a:bodyPr vert="horz" lIns="86493" tIns="43247" rIns="86493" bIns="43247" rtlCol="0" anchor="b"/>
          <a:lstStyle>
            <a:lvl1pPr algn="r">
              <a:defRPr sz="1100"/>
            </a:lvl1pPr>
          </a:lstStyle>
          <a:p>
            <a:fld id="{E0A25E00-2D9F-B043-A07D-560D63B3EDF4}" type="slidenum">
              <a:rPr lang="en-US" smtClean="0"/>
              <a:t>‹#›</a:t>
            </a:fld>
            <a:endParaRPr lang="en-US"/>
          </a:p>
        </p:txBody>
      </p:sp>
    </p:spTree>
    <p:extLst>
      <p:ext uri="{BB962C8B-B14F-4D97-AF65-F5344CB8AC3E}">
        <p14:creationId xmlns:p14="http://schemas.microsoft.com/office/powerpoint/2010/main" val="1966049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4" name="Shape 94"/>
          <p:cNvSpPr>
            <a:spLocks noGrp="1" noRot="1" noChangeAspect="1"/>
          </p:cNvSpPr>
          <p:nvPr>
            <p:ph type="sldImg"/>
          </p:nvPr>
        </p:nvSpPr>
        <p:spPr>
          <a:xfrm>
            <a:off x="1144588" y="685800"/>
            <a:ext cx="4570412" cy="3429000"/>
          </a:xfrm>
          <a:prstGeom prst="rect">
            <a:avLst/>
          </a:prstGeom>
        </p:spPr>
        <p:txBody>
          <a:bodyPr lIns="91418" tIns="45710" rIns="91418" bIns="45710"/>
          <a:lstStyle/>
          <a:p>
            <a:endParaRPr/>
          </a:p>
        </p:txBody>
      </p:sp>
      <p:sp>
        <p:nvSpPr>
          <p:cNvPr id="95" name="Shape 95"/>
          <p:cNvSpPr>
            <a:spLocks noGrp="1"/>
          </p:cNvSpPr>
          <p:nvPr>
            <p:ph type="body" sz="quarter" idx="1"/>
          </p:nvPr>
        </p:nvSpPr>
        <p:spPr>
          <a:xfrm>
            <a:off x="914400" y="4343400"/>
            <a:ext cx="5029200" cy="4114800"/>
          </a:xfrm>
          <a:prstGeom prst="rect">
            <a:avLst/>
          </a:prstGeom>
        </p:spPr>
        <p:txBody>
          <a:bodyPr lIns="91418" tIns="45710" rIns="91418" bIns="45710"/>
          <a:lstStyle/>
          <a:p>
            <a:endParaRPr/>
          </a:p>
        </p:txBody>
      </p:sp>
    </p:spTree>
    <p:extLst>
      <p:ext uri="{BB962C8B-B14F-4D97-AF65-F5344CB8AC3E}">
        <p14:creationId xmlns:p14="http://schemas.microsoft.com/office/powerpoint/2010/main" val="2841518074"/>
      </p:ext>
    </p:extLst>
  </p:cSld>
  <p:clrMap bg1="lt1" tx1="dk1" bg2="lt2" tx2="dk2" accent1="accent1" accent2="accent2" accent3="accent3" accent4="accent4" accent5="accent5" accent6="accent6" hlink="hlink" folHlink="folHlink"/>
  <p:notesStyle>
    <a:lvl1pPr defTabSz="457200" latinLnBrk="0">
      <a:defRPr sz="1200">
        <a:latin typeface="+mn-lt"/>
        <a:ea typeface="+mn-ea"/>
        <a:cs typeface="+mn-cs"/>
        <a:sym typeface="Calibri"/>
      </a:defRPr>
    </a:lvl1pPr>
    <a:lvl2pPr indent="228600" defTabSz="457200" latinLnBrk="0">
      <a:defRPr sz="1200">
        <a:latin typeface="+mn-lt"/>
        <a:ea typeface="+mn-ea"/>
        <a:cs typeface="+mn-cs"/>
        <a:sym typeface="Calibri"/>
      </a:defRPr>
    </a:lvl2pPr>
    <a:lvl3pPr indent="457200" defTabSz="457200" latinLnBrk="0">
      <a:defRPr sz="1200">
        <a:latin typeface="+mn-lt"/>
        <a:ea typeface="+mn-ea"/>
        <a:cs typeface="+mn-cs"/>
        <a:sym typeface="Calibri"/>
      </a:defRPr>
    </a:lvl3pPr>
    <a:lvl4pPr indent="685800" defTabSz="457200" latinLnBrk="0">
      <a:defRPr sz="1200">
        <a:latin typeface="+mn-lt"/>
        <a:ea typeface="+mn-ea"/>
        <a:cs typeface="+mn-cs"/>
        <a:sym typeface="Calibri"/>
      </a:defRPr>
    </a:lvl4pPr>
    <a:lvl5pPr indent="914400" defTabSz="457200" latinLnBrk="0">
      <a:defRPr sz="1200">
        <a:latin typeface="+mn-lt"/>
        <a:ea typeface="+mn-ea"/>
        <a:cs typeface="+mn-cs"/>
        <a:sym typeface="Calibri"/>
      </a:defRPr>
    </a:lvl5pPr>
    <a:lvl6pPr indent="1143000" defTabSz="457200" latinLnBrk="0">
      <a:defRPr sz="1200">
        <a:latin typeface="+mn-lt"/>
        <a:ea typeface="+mn-ea"/>
        <a:cs typeface="+mn-cs"/>
        <a:sym typeface="Calibri"/>
      </a:defRPr>
    </a:lvl6pPr>
    <a:lvl7pPr indent="1371600" defTabSz="457200" latinLnBrk="0">
      <a:defRPr sz="1200">
        <a:latin typeface="+mn-lt"/>
        <a:ea typeface="+mn-ea"/>
        <a:cs typeface="+mn-cs"/>
        <a:sym typeface="Calibri"/>
      </a:defRPr>
    </a:lvl7pPr>
    <a:lvl8pPr indent="1600200" defTabSz="457200" latinLnBrk="0">
      <a:defRPr sz="1200">
        <a:latin typeface="+mn-lt"/>
        <a:ea typeface="+mn-ea"/>
        <a:cs typeface="+mn-cs"/>
        <a:sym typeface="Calibri"/>
      </a:defRPr>
    </a:lvl8pPr>
    <a:lvl9pPr indent="1828800" defTabSz="457200"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419620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 Photos">
    <p:spTree>
      <p:nvGrpSpPr>
        <p:cNvPr id="1" name=""/>
        <p:cNvGrpSpPr/>
        <p:nvPr/>
      </p:nvGrpSpPr>
      <p:grpSpPr>
        <a:xfrm>
          <a:off x="0" y="0"/>
          <a:ext cx="0" cy="0"/>
          <a:chOff x="0" y="0"/>
          <a:chExt cx="0" cy="0"/>
        </a:xfrm>
      </p:grpSpPr>
      <p:pic>
        <p:nvPicPr>
          <p:cNvPr id="2" name="Picture 1" descr="CoverImage_10x75.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8" name="Picture 7" descr="Cumulus_Curve2.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27536" y="-1"/>
            <a:ext cx="6125608" cy="6858001"/>
          </a:xfrm>
          <a:prstGeom prst="rect">
            <a:avLst/>
          </a:prstGeom>
        </p:spPr>
      </p:pic>
    </p:spTree>
    <p:extLst>
      <p:ext uri="{BB962C8B-B14F-4D97-AF65-F5344CB8AC3E}">
        <p14:creationId xmlns:p14="http://schemas.microsoft.com/office/powerpoint/2010/main" val="2587426513"/>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 White Footer">
    <p:spTree>
      <p:nvGrpSpPr>
        <p:cNvPr id="1" name=""/>
        <p:cNvGrpSpPr/>
        <p:nvPr/>
      </p:nvGrpSpPr>
      <p:grpSpPr>
        <a:xfrm>
          <a:off x="0" y="0"/>
          <a:ext cx="0" cy="0"/>
          <a:chOff x="0" y="0"/>
          <a:chExt cx="0" cy="0"/>
        </a:xfrm>
      </p:grpSpPr>
      <p:pic>
        <p:nvPicPr>
          <p:cNvPr id="10" name="Picture 9" descr="Cumulus-WhiteBKG.jpg"/>
          <p:cNvPicPr>
            <a:picLocks noChangeAspect="1"/>
          </p:cNvPicPr>
          <p:nvPr userDrawn="1"/>
        </p:nvPicPr>
        <p:blipFill rotWithShape="1">
          <a:blip r:embed="rId2">
            <a:extLst>
              <a:ext uri="{28A0092B-C50C-407E-A947-70E740481C1C}">
                <a14:useLocalDpi xmlns:a14="http://schemas.microsoft.com/office/drawing/2010/main" val="0"/>
              </a:ext>
            </a:extLst>
          </a:blip>
          <a:srcRect t="80741"/>
          <a:stretch/>
        </p:blipFill>
        <p:spPr>
          <a:xfrm>
            <a:off x="1" y="5537200"/>
            <a:ext cx="9135879" cy="1320800"/>
          </a:xfrm>
          <a:prstGeom prst="rect">
            <a:avLst/>
          </a:prstGeom>
        </p:spPr>
      </p:pic>
      <p:cxnSp>
        <p:nvCxnSpPr>
          <p:cNvPr id="5" name="Straight Connector 4"/>
          <p:cNvCxnSpPr/>
          <p:nvPr userDrawn="1"/>
        </p:nvCxnSpPr>
        <p:spPr>
          <a:xfrm>
            <a:off x="-1588" y="1231900"/>
            <a:ext cx="9145588" cy="0"/>
          </a:xfrm>
          <a:prstGeom prst="line">
            <a:avLst/>
          </a:prstGeom>
          <a:noFill/>
          <a:ln w="25400" cap="flat">
            <a:solidFill>
              <a:schemeClr val="bg1">
                <a:lumMod val="85000"/>
              </a:schemeClr>
            </a:solidFill>
            <a:prstDash val="solid"/>
            <a:round/>
          </a:ln>
          <a:effectLst/>
          <a:sp3d/>
        </p:spPr>
        <p:style>
          <a:lnRef idx="0">
            <a:scrgbClr r="0" g="0" b="0"/>
          </a:lnRef>
          <a:fillRef idx="0">
            <a:scrgbClr r="0" g="0" b="0"/>
          </a:fillRef>
          <a:effectRef idx="0">
            <a:scrgbClr r="0" g="0" b="0"/>
          </a:effectRef>
          <a:fontRef idx="none"/>
        </p:style>
      </p:cxnSp>
      <p:sp>
        <p:nvSpPr>
          <p:cNvPr id="13" name="Content Placeholder 2"/>
          <p:cNvSpPr>
            <a:spLocks noGrp="1"/>
          </p:cNvSpPr>
          <p:nvPr>
            <p:ph sz="quarter" idx="10"/>
          </p:nvPr>
        </p:nvSpPr>
        <p:spPr>
          <a:xfrm>
            <a:off x="377826" y="1422400"/>
            <a:ext cx="8423275" cy="4639733"/>
          </a:xfrm>
        </p:spPr>
        <p:txBody>
          <a:bodyPr vert="horz"/>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Shape 13"/>
          <p:cNvSpPr txBox="1">
            <a:spLocks/>
          </p:cNvSpPr>
          <p:nvPr userDrawn="1"/>
        </p:nvSpPr>
        <p:spPr>
          <a:xfrm>
            <a:off x="8718022" y="6441999"/>
            <a:ext cx="425978" cy="261606"/>
          </a:xfrm>
          <a:prstGeom prst="rect">
            <a:avLst/>
          </a:prstGeom>
          <a:ln w="12700">
            <a:miter lim="400000"/>
          </a:ln>
        </p:spPr>
        <p:txBody>
          <a:bodyPr wrap="square" lIns="45718" tIns="45718" rIns="45718" bIns="45718">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lumMod val="75000"/>
                  </a:schemeClr>
                </a:solidFill>
                <a:effectLst/>
                <a:uFillTx/>
                <a:latin typeface="Century Gothic"/>
                <a:ea typeface="Century Gothic"/>
                <a:cs typeface="Century Gothic"/>
                <a:sym typeface="Century Gothic"/>
              </a:defRPr>
            </a:lvl1pPr>
            <a:lvl2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2pPr>
            <a:lvl3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3pPr>
            <a:lvl4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4pPr>
            <a:lvl5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5pPr>
            <a:lvl6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6pPr>
            <a:lvl7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7pPr>
            <a:lvl8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8pPr>
            <a:lvl9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9pPr>
          </a:lstStyle>
          <a:p>
            <a:fld id="{86CB4B4D-7CA3-9044-876B-883B54F8677D}" type="slidenum">
              <a:rPr lang="en-US" smtClean="0"/>
              <a:pPr/>
              <a:t>‹#›</a:t>
            </a:fld>
            <a:endParaRPr lang="en-US" dirty="0"/>
          </a:p>
        </p:txBody>
      </p:sp>
      <p:cxnSp>
        <p:nvCxnSpPr>
          <p:cNvPr id="8" name="Straight Connector 7"/>
          <p:cNvCxnSpPr/>
          <p:nvPr userDrawn="1"/>
        </p:nvCxnSpPr>
        <p:spPr>
          <a:xfrm>
            <a:off x="-1588" y="1231900"/>
            <a:ext cx="9145588" cy="0"/>
          </a:xfrm>
          <a:prstGeom prst="line">
            <a:avLst/>
          </a:prstGeom>
          <a:noFill/>
          <a:ln w="25400" cap="flat">
            <a:solidFill>
              <a:schemeClr val="bg1">
                <a:lumMod val="85000"/>
              </a:schemeClr>
            </a:solidFill>
            <a:prstDash val="solid"/>
            <a:round/>
          </a:ln>
          <a:effectLst/>
          <a:sp3d/>
        </p:spPr>
        <p:style>
          <a:lnRef idx="0">
            <a:scrgbClr r="0" g="0" b="0"/>
          </a:lnRef>
          <a:fillRef idx="0">
            <a:scrgbClr r="0" g="0" b="0"/>
          </a:fillRef>
          <a:effectRef idx="0">
            <a:scrgbClr r="0" g="0" b="0"/>
          </a:effectRef>
          <a:fontRef idx="none"/>
        </p:style>
      </p:cxnSp>
      <p:sp>
        <p:nvSpPr>
          <p:cNvPr id="11" name="Shape 2"/>
          <p:cNvSpPr>
            <a:spLocks noGrp="1"/>
          </p:cNvSpPr>
          <p:nvPr>
            <p:ph type="title"/>
          </p:nvPr>
        </p:nvSpPr>
        <p:spPr>
          <a:xfrm>
            <a:off x="407988" y="274639"/>
            <a:ext cx="8443912" cy="792162"/>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nchor="ctr">
            <a:normAutofit/>
          </a:bodyPr>
          <a:lstStyle>
            <a:lvl1pPr>
              <a:defRPr sz="3200"/>
            </a:lvl1pPr>
          </a:lstStyle>
          <a:p>
            <a:r>
              <a:rPr dirty="0"/>
              <a:t>Title Text</a:t>
            </a:r>
          </a:p>
        </p:txBody>
      </p:sp>
      <p:pic>
        <p:nvPicPr>
          <p:cNvPr id="12" name="Picture 11" descr="CRSG_DCM-Horizontal.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98083" y="6448720"/>
            <a:ext cx="959990" cy="321117"/>
          </a:xfrm>
          <a:prstGeom prst="rect">
            <a:avLst/>
          </a:prstGeom>
        </p:spPr>
      </p:pic>
    </p:spTree>
    <p:extLst>
      <p:ext uri="{BB962C8B-B14F-4D97-AF65-F5344CB8AC3E}">
        <p14:creationId xmlns:p14="http://schemas.microsoft.com/office/powerpoint/2010/main" val="752319495"/>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Slide - Blue Footer">
    <p:spTree>
      <p:nvGrpSpPr>
        <p:cNvPr id="1" name=""/>
        <p:cNvGrpSpPr/>
        <p:nvPr/>
      </p:nvGrpSpPr>
      <p:grpSpPr>
        <a:xfrm>
          <a:off x="0" y="0"/>
          <a:ext cx="0" cy="0"/>
          <a:chOff x="0" y="0"/>
          <a:chExt cx="0" cy="0"/>
        </a:xfrm>
      </p:grpSpPr>
      <p:pic>
        <p:nvPicPr>
          <p:cNvPr id="5" name="image5.png"/>
          <p:cNvPicPr>
            <a:picLocks noChangeAspect="1"/>
          </p:cNvPicPr>
          <p:nvPr userDrawn="1"/>
        </p:nvPicPr>
        <p:blipFill>
          <a:blip r:embed="rId2">
            <a:extLst>
              <a:ext uri="{28A0092B-C50C-407E-A947-70E740481C1C}">
                <a14:useLocalDpi xmlns:a14="http://schemas.microsoft.com/office/drawing/2010/main" val="0"/>
              </a:ext>
            </a:extLst>
          </a:blip>
          <a:srcRect l="12720" r="12521"/>
          <a:stretch>
            <a:fillRect/>
          </a:stretch>
        </p:blipFill>
        <p:spPr bwMode="auto">
          <a:xfrm>
            <a:off x="-1588" y="0"/>
            <a:ext cx="9145588" cy="6883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pic>
      <p:cxnSp>
        <p:nvCxnSpPr>
          <p:cNvPr id="3" name="Straight Connector 2"/>
          <p:cNvCxnSpPr/>
          <p:nvPr userDrawn="1"/>
        </p:nvCxnSpPr>
        <p:spPr>
          <a:xfrm>
            <a:off x="-1588" y="1231900"/>
            <a:ext cx="9145588" cy="0"/>
          </a:xfrm>
          <a:prstGeom prst="line">
            <a:avLst/>
          </a:prstGeom>
          <a:noFill/>
          <a:ln w="25400" cap="flat">
            <a:solidFill>
              <a:schemeClr val="bg1">
                <a:lumMod val="85000"/>
              </a:schemeClr>
            </a:solidFill>
            <a:prstDash val="solid"/>
            <a:round/>
          </a:ln>
          <a:effectLst/>
          <a:sp3d/>
        </p:spPr>
        <p:style>
          <a:lnRef idx="0">
            <a:scrgbClr r="0" g="0" b="0"/>
          </a:lnRef>
          <a:fillRef idx="0">
            <a:scrgbClr r="0" g="0" b="0"/>
          </a:fillRef>
          <a:effectRef idx="0">
            <a:scrgbClr r="0" g="0" b="0"/>
          </a:effectRef>
          <a:fontRef idx="none"/>
        </p:style>
      </p:cxnSp>
      <p:sp>
        <p:nvSpPr>
          <p:cNvPr id="12" name="Shape 2"/>
          <p:cNvSpPr>
            <a:spLocks noGrp="1"/>
          </p:cNvSpPr>
          <p:nvPr>
            <p:ph type="title"/>
          </p:nvPr>
        </p:nvSpPr>
        <p:spPr>
          <a:xfrm>
            <a:off x="407988" y="274639"/>
            <a:ext cx="8443912" cy="792162"/>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nchor="ctr">
            <a:normAutofit/>
          </a:bodyPr>
          <a:lstStyle>
            <a:lvl1pPr>
              <a:defRPr sz="3200"/>
            </a:lvl1pPr>
          </a:lstStyle>
          <a:p>
            <a:r>
              <a:rPr dirty="0"/>
              <a:t>Title Text</a:t>
            </a:r>
          </a:p>
        </p:txBody>
      </p:sp>
      <p:sp>
        <p:nvSpPr>
          <p:cNvPr id="13" name="Shape 3"/>
          <p:cNvSpPr>
            <a:spLocks noGrp="1"/>
          </p:cNvSpPr>
          <p:nvPr>
            <p:ph idx="1"/>
          </p:nvPr>
        </p:nvSpPr>
        <p:spPr>
          <a:xfrm>
            <a:off x="407988" y="1333500"/>
            <a:ext cx="8443912" cy="4792665"/>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normAutofit/>
          </a:bodyPr>
          <a:lstStyle/>
          <a:p>
            <a:r>
              <a:t>Body Level One</a:t>
            </a:r>
          </a:p>
          <a:p>
            <a:pPr lvl="1"/>
            <a:r>
              <a:t>Body Level Two</a:t>
            </a:r>
          </a:p>
          <a:p>
            <a:pPr lvl="2"/>
            <a:r>
              <a:t>Body Level Three</a:t>
            </a:r>
          </a:p>
          <a:p>
            <a:pPr lvl="3"/>
            <a:r>
              <a:t>Body Level Four</a:t>
            </a:r>
          </a:p>
          <a:p>
            <a:pPr lvl="4"/>
            <a:r>
              <a:t>Body Level Five</a:t>
            </a:r>
          </a:p>
        </p:txBody>
      </p:sp>
    </p:spTree>
    <p:extLst>
      <p:ext uri="{BB962C8B-B14F-4D97-AF65-F5344CB8AC3E}">
        <p14:creationId xmlns:p14="http://schemas.microsoft.com/office/powerpoint/2010/main" val="2402679088"/>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Slide - Infographic">
    <p:spTree>
      <p:nvGrpSpPr>
        <p:cNvPr id="1" name=""/>
        <p:cNvGrpSpPr/>
        <p:nvPr/>
      </p:nvGrpSpPr>
      <p:grpSpPr>
        <a:xfrm>
          <a:off x="0" y="0"/>
          <a:ext cx="0" cy="0"/>
          <a:chOff x="0" y="0"/>
          <a:chExt cx="0" cy="0"/>
        </a:xfrm>
      </p:grpSpPr>
      <p:pic>
        <p:nvPicPr>
          <p:cNvPr id="36" name="image1.jpeg" descr="Blue.jpg"/>
          <p:cNvPicPr>
            <a:picLocks noChangeAspect="1"/>
          </p:cNvPicPr>
          <p:nvPr/>
        </p:nvPicPr>
        <p:blipFill>
          <a:blip r:embed="rId2"/>
          <a:stretch>
            <a:fillRect/>
          </a:stretch>
        </p:blipFill>
        <p:spPr>
          <a:xfrm>
            <a:off x="2" y="1202266"/>
            <a:ext cx="9144004" cy="5068625"/>
          </a:xfrm>
          <a:prstGeom prst="rect">
            <a:avLst/>
          </a:prstGeom>
          <a:ln w="12700">
            <a:miter lim="400000"/>
          </a:ln>
        </p:spPr>
      </p:pic>
      <p:pic>
        <p:nvPicPr>
          <p:cNvPr id="4" name="image20.jpeg" descr="Image15.jpg"/>
          <p:cNvPicPr>
            <a:picLocks noChangeAspect="1"/>
          </p:cNvPicPr>
          <p:nvPr userDrawn="1"/>
        </p:nvPicPr>
        <p:blipFill rotWithShape="1">
          <a:blip r:embed="rId3"/>
          <a:srcRect l="9035" t="5914" r="1465"/>
          <a:stretch/>
        </p:blipFill>
        <p:spPr>
          <a:xfrm>
            <a:off x="-1" y="1202266"/>
            <a:ext cx="9144001" cy="5080001"/>
          </a:xfrm>
          <a:prstGeom prst="rect">
            <a:avLst/>
          </a:prstGeom>
          <a:ln w="12700">
            <a:miter lim="400000"/>
          </a:ln>
        </p:spPr>
      </p:pic>
      <p:sp>
        <p:nvSpPr>
          <p:cNvPr id="6" name="Shape 13"/>
          <p:cNvSpPr txBox="1">
            <a:spLocks/>
          </p:cNvSpPr>
          <p:nvPr userDrawn="1"/>
        </p:nvSpPr>
        <p:spPr>
          <a:xfrm>
            <a:off x="8718022" y="6441999"/>
            <a:ext cx="425978" cy="261606"/>
          </a:xfrm>
          <a:prstGeom prst="rect">
            <a:avLst/>
          </a:prstGeom>
          <a:ln w="12700">
            <a:miter lim="400000"/>
          </a:ln>
        </p:spPr>
        <p:txBody>
          <a:bodyPr wrap="square" lIns="45718" tIns="45718" rIns="45718" bIns="45718">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lumMod val="75000"/>
                  </a:schemeClr>
                </a:solidFill>
                <a:effectLst/>
                <a:uFillTx/>
                <a:latin typeface="Century Gothic"/>
                <a:ea typeface="Century Gothic"/>
                <a:cs typeface="Century Gothic"/>
                <a:sym typeface="Century Gothic"/>
              </a:defRPr>
            </a:lvl1pPr>
            <a:lvl2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2pPr>
            <a:lvl3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3pPr>
            <a:lvl4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4pPr>
            <a:lvl5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5pPr>
            <a:lvl6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6pPr>
            <a:lvl7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7pPr>
            <a:lvl8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8pPr>
            <a:lvl9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9pPr>
          </a:lstStyle>
          <a:p>
            <a:fld id="{86CB4B4D-7CA3-9044-876B-883B54F8677D}" type="slidenum">
              <a:rPr lang="en-US" smtClean="0"/>
              <a:pPr/>
              <a:t>‹#›</a:t>
            </a:fld>
            <a:endParaRPr lang="en-US" dirty="0"/>
          </a:p>
        </p:txBody>
      </p:sp>
      <p:sp>
        <p:nvSpPr>
          <p:cNvPr id="7" name="Content Placeholder 2"/>
          <p:cNvSpPr>
            <a:spLocks noGrp="1"/>
          </p:cNvSpPr>
          <p:nvPr>
            <p:ph sz="quarter" idx="10"/>
          </p:nvPr>
        </p:nvSpPr>
        <p:spPr>
          <a:xfrm>
            <a:off x="377826" y="1422400"/>
            <a:ext cx="8423275" cy="4639733"/>
          </a:xfrm>
        </p:spPr>
        <p:txBody>
          <a:bodyPr vert="horz"/>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hape 2"/>
          <p:cNvSpPr>
            <a:spLocks noGrp="1"/>
          </p:cNvSpPr>
          <p:nvPr>
            <p:ph type="title"/>
          </p:nvPr>
        </p:nvSpPr>
        <p:spPr>
          <a:xfrm>
            <a:off x="407988" y="274639"/>
            <a:ext cx="8443912" cy="792162"/>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nchor="ctr">
            <a:normAutofit/>
          </a:bodyPr>
          <a:lstStyle>
            <a:lvl1pPr>
              <a:defRPr sz="3200"/>
            </a:lvl1pPr>
          </a:lstStyle>
          <a:p>
            <a:r>
              <a:rPr dirty="0"/>
              <a:t>Title Text</a:t>
            </a:r>
          </a:p>
        </p:txBody>
      </p:sp>
      <p:pic>
        <p:nvPicPr>
          <p:cNvPr id="9" name="Picture 8" descr="CRSG_DCM-Horizontal.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598083" y="6448720"/>
            <a:ext cx="959990" cy="321117"/>
          </a:xfrm>
          <a:prstGeom prst="rect">
            <a:avLst/>
          </a:prstGeom>
        </p:spPr>
      </p:pic>
    </p:spTree>
    <p:extLst>
      <p:ext uri="{BB962C8B-B14F-4D97-AF65-F5344CB8AC3E}">
        <p14:creationId xmlns:p14="http://schemas.microsoft.com/office/powerpoint/2010/main" val="468043071"/>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ackground Only - No Text ">
    <p:spTree>
      <p:nvGrpSpPr>
        <p:cNvPr id="1" name=""/>
        <p:cNvGrpSpPr/>
        <p:nvPr/>
      </p:nvGrpSpPr>
      <p:grpSpPr>
        <a:xfrm>
          <a:off x="0" y="0"/>
          <a:ext cx="0" cy="0"/>
          <a:chOff x="0" y="0"/>
          <a:chExt cx="0" cy="0"/>
        </a:xfrm>
      </p:grpSpPr>
      <p:pic>
        <p:nvPicPr>
          <p:cNvPr id="5" name="image5.png"/>
          <p:cNvPicPr>
            <a:picLocks noChangeAspect="1"/>
          </p:cNvPicPr>
          <p:nvPr userDrawn="1"/>
        </p:nvPicPr>
        <p:blipFill>
          <a:blip r:embed="rId2">
            <a:extLst>
              <a:ext uri="{28A0092B-C50C-407E-A947-70E740481C1C}">
                <a14:useLocalDpi xmlns:a14="http://schemas.microsoft.com/office/drawing/2010/main" val="0"/>
              </a:ext>
            </a:extLst>
          </a:blip>
          <a:srcRect l="12720" r="12521"/>
          <a:stretch>
            <a:fillRect/>
          </a:stretch>
        </p:blipFill>
        <p:spPr bwMode="auto">
          <a:xfrm>
            <a:off x="-1588" y="0"/>
            <a:ext cx="9145588" cy="6883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pic>
      <p:cxnSp>
        <p:nvCxnSpPr>
          <p:cNvPr id="8" name="Straight Connector 7"/>
          <p:cNvCxnSpPr/>
          <p:nvPr userDrawn="1"/>
        </p:nvCxnSpPr>
        <p:spPr>
          <a:xfrm>
            <a:off x="-1588" y="1231900"/>
            <a:ext cx="9145588" cy="0"/>
          </a:xfrm>
          <a:prstGeom prst="line">
            <a:avLst/>
          </a:prstGeom>
          <a:noFill/>
          <a:ln w="25400" cap="flat">
            <a:solidFill>
              <a:schemeClr val="bg1">
                <a:lumMod val="85000"/>
              </a:schemeClr>
            </a:solidFill>
            <a:prstDash val="solid"/>
            <a:round/>
          </a:ln>
          <a:effectLst/>
          <a:sp3d/>
        </p:spPr>
        <p:style>
          <a:lnRef idx="0">
            <a:scrgbClr r="0" g="0" b="0"/>
          </a:lnRef>
          <a:fillRef idx="0">
            <a:scrgbClr r="0" g="0" b="0"/>
          </a:fillRef>
          <a:effectRef idx="0">
            <a:scrgbClr r="0" g="0" b="0"/>
          </a:effectRef>
          <a:fontRef idx="none"/>
        </p:style>
      </p:cxnSp>
      <p:sp>
        <p:nvSpPr>
          <p:cNvPr id="7" name="Shape 13"/>
          <p:cNvSpPr txBox="1">
            <a:spLocks/>
          </p:cNvSpPr>
          <p:nvPr userDrawn="1"/>
        </p:nvSpPr>
        <p:spPr>
          <a:xfrm>
            <a:off x="8718022" y="6441999"/>
            <a:ext cx="425978" cy="261606"/>
          </a:xfrm>
          <a:prstGeom prst="rect">
            <a:avLst/>
          </a:prstGeom>
          <a:ln w="12700">
            <a:miter lim="400000"/>
          </a:ln>
        </p:spPr>
        <p:txBody>
          <a:bodyPr wrap="square" lIns="45718" tIns="45718" rIns="45718" bIns="45718">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lumMod val="75000"/>
                  </a:schemeClr>
                </a:solidFill>
                <a:effectLst/>
                <a:uFillTx/>
                <a:latin typeface="Century Gothic"/>
                <a:ea typeface="Century Gothic"/>
                <a:cs typeface="Century Gothic"/>
                <a:sym typeface="Century Gothic"/>
              </a:defRPr>
            </a:lvl1pPr>
            <a:lvl2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2pPr>
            <a:lvl3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3pPr>
            <a:lvl4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4pPr>
            <a:lvl5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5pPr>
            <a:lvl6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6pPr>
            <a:lvl7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7pPr>
            <a:lvl8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8pPr>
            <a:lvl9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9pPr>
          </a:lstStyle>
          <a:p>
            <a:fld id="{86CB4B4D-7CA3-9044-876B-883B54F8677D}" type="slidenum">
              <a:rPr lang="en-US" smtClean="0"/>
              <a:pPr/>
              <a:t>‹#›</a:t>
            </a:fld>
            <a:endParaRPr lang="en-US" dirty="0"/>
          </a:p>
        </p:txBody>
      </p:sp>
      <p:pic>
        <p:nvPicPr>
          <p:cNvPr id="9" name="Picture 8" descr="CRSG_DCM-Horizontal-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93309" y="6475741"/>
            <a:ext cx="1006055" cy="274779"/>
          </a:xfrm>
          <a:prstGeom prst="rect">
            <a:avLst/>
          </a:prstGeom>
        </p:spPr>
      </p:pic>
    </p:spTree>
    <p:extLst>
      <p:ext uri="{BB962C8B-B14F-4D97-AF65-F5344CB8AC3E}">
        <p14:creationId xmlns:p14="http://schemas.microsoft.com/office/powerpoint/2010/main" val="3591081929"/>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ackground Only - No Text #2">
    <p:spTree>
      <p:nvGrpSpPr>
        <p:cNvPr id="1" name=""/>
        <p:cNvGrpSpPr/>
        <p:nvPr/>
      </p:nvGrpSpPr>
      <p:grpSpPr>
        <a:xfrm>
          <a:off x="0" y="0"/>
          <a:ext cx="0" cy="0"/>
          <a:chOff x="0" y="0"/>
          <a:chExt cx="0" cy="0"/>
        </a:xfrm>
      </p:grpSpPr>
      <p:pic>
        <p:nvPicPr>
          <p:cNvPr id="10" name="Picture 9" descr="Cumulus-WhiteBKG.jpg"/>
          <p:cNvPicPr>
            <a:picLocks noChangeAspect="1"/>
          </p:cNvPicPr>
          <p:nvPr userDrawn="1"/>
        </p:nvPicPr>
        <p:blipFill rotWithShape="1">
          <a:blip r:embed="rId2">
            <a:extLst>
              <a:ext uri="{28A0092B-C50C-407E-A947-70E740481C1C}">
                <a14:useLocalDpi xmlns:a14="http://schemas.microsoft.com/office/drawing/2010/main" val="0"/>
              </a:ext>
            </a:extLst>
          </a:blip>
          <a:srcRect t="80741"/>
          <a:stretch/>
        </p:blipFill>
        <p:spPr>
          <a:xfrm>
            <a:off x="1" y="5537200"/>
            <a:ext cx="9135879" cy="1320800"/>
          </a:xfrm>
          <a:prstGeom prst="rect">
            <a:avLst/>
          </a:prstGeom>
        </p:spPr>
      </p:pic>
      <p:cxnSp>
        <p:nvCxnSpPr>
          <p:cNvPr id="5" name="Straight Connector 4"/>
          <p:cNvCxnSpPr/>
          <p:nvPr userDrawn="1"/>
        </p:nvCxnSpPr>
        <p:spPr>
          <a:xfrm>
            <a:off x="-1588" y="1231900"/>
            <a:ext cx="9145588" cy="0"/>
          </a:xfrm>
          <a:prstGeom prst="line">
            <a:avLst/>
          </a:prstGeom>
          <a:noFill/>
          <a:ln w="25400" cap="flat">
            <a:solidFill>
              <a:schemeClr val="bg1">
                <a:lumMod val="85000"/>
              </a:schemeClr>
            </a:solidFill>
            <a:prstDash val="solid"/>
            <a:round/>
          </a:ln>
          <a:effectLst/>
          <a:sp3d/>
        </p:spPr>
        <p:style>
          <a:lnRef idx="0">
            <a:scrgbClr r="0" g="0" b="0"/>
          </a:lnRef>
          <a:fillRef idx="0">
            <a:scrgbClr r="0" g="0" b="0"/>
          </a:fillRef>
          <a:effectRef idx="0">
            <a:scrgbClr r="0" g="0" b="0"/>
          </a:effectRef>
          <a:fontRef idx="none"/>
        </p:style>
      </p:cxnSp>
      <p:sp>
        <p:nvSpPr>
          <p:cNvPr id="11" name="Shape 13"/>
          <p:cNvSpPr txBox="1">
            <a:spLocks/>
          </p:cNvSpPr>
          <p:nvPr userDrawn="1"/>
        </p:nvSpPr>
        <p:spPr>
          <a:xfrm>
            <a:off x="8718022" y="6441999"/>
            <a:ext cx="425978" cy="261606"/>
          </a:xfrm>
          <a:prstGeom prst="rect">
            <a:avLst/>
          </a:prstGeom>
          <a:ln w="12700">
            <a:miter lim="400000"/>
          </a:ln>
        </p:spPr>
        <p:txBody>
          <a:bodyPr wrap="square" lIns="45718" tIns="45718" rIns="45718" bIns="45718">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lumMod val="75000"/>
                  </a:schemeClr>
                </a:solidFill>
                <a:effectLst/>
                <a:uFillTx/>
                <a:latin typeface="Century Gothic"/>
                <a:ea typeface="Century Gothic"/>
                <a:cs typeface="Century Gothic"/>
                <a:sym typeface="Century Gothic"/>
              </a:defRPr>
            </a:lvl1pPr>
            <a:lvl2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2pPr>
            <a:lvl3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3pPr>
            <a:lvl4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4pPr>
            <a:lvl5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5pPr>
            <a:lvl6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6pPr>
            <a:lvl7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7pPr>
            <a:lvl8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8pPr>
            <a:lvl9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9pPr>
          </a:lstStyle>
          <a:p>
            <a:fld id="{86CB4B4D-7CA3-9044-876B-883B54F8677D}" type="slidenum">
              <a:rPr lang="en-US" smtClean="0"/>
              <a:pPr/>
              <a:t>‹#›</a:t>
            </a:fld>
            <a:endParaRPr lang="en-US" dirty="0"/>
          </a:p>
        </p:txBody>
      </p:sp>
      <p:pic>
        <p:nvPicPr>
          <p:cNvPr id="6" name="Picture 5" descr="CRSG_DCM-Horizontal.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98083" y="6448720"/>
            <a:ext cx="959990" cy="321117"/>
          </a:xfrm>
          <a:prstGeom prst="rect">
            <a:avLst/>
          </a:prstGeom>
        </p:spPr>
      </p:pic>
    </p:spTree>
    <p:extLst>
      <p:ext uri="{BB962C8B-B14F-4D97-AF65-F5344CB8AC3E}">
        <p14:creationId xmlns:p14="http://schemas.microsoft.com/office/powerpoint/2010/main" val="2655192776"/>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Slide #1">
    <p:spTree>
      <p:nvGrpSpPr>
        <p:cNvPr id="1" name=""/>
        <p:cNvGrpSpPr/>
        <p:nvPr/>
      </p:nvGrpSpPr>
      <p:grpSpPr>
        <a:xfrm>
          <a:off x="0" y="0"/>
          <a:ext cx="0" cy="0"/>
          <a:chOff x="0" y="0"/>
          <a:chExt cx="0" cy="0"/>
        </a:xfrm>
      </p:grpSpPr>
      <p:pic>
        <p:nvPicPr>
          <p:cNvPr id="4" name="Picture 3" descr="Blue.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44" y="0"/>
            <a:ext cx="9144000" cy="6858000"/>
          </a:xfrm>
          <a:prstGeom prst="rect">
            <a:avLst/>
          </a:prstGeom>
        </p:spPr>
      </p:pic>
      <p:pic>
        <p:nvPicPr>
          <p:cNvPr id="8" name="Picture 7" descr="Cumulus_Curve2.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18393" y="-2"/>
            <a:ext cx="6125608" cy="6858001"/>
          </a:xfrm>
          <a:prstGeom prst="rect">
            <a:avLst/>
          </a:prstGeom>
        </p:spPr>
      </p:pic>
      <p:sp>
        <p:nvSpPr>
          <p:cNvPr id="11" name="Shape 2"/>
          <p:cNvSpPr>
            <a:spLocks noGrp="1"/>
          </p:cNvSpPr>
          <p:nvPr>
            <p:ph type="title"/>
          </p:nvPr>
        </p:nvSpPr>
        <p:spPr>
          <a:xfrm>
            <a:off x="4762500" y="2715420"/>
            <a:ext cx="3708400" cy="792162"/>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nchor="ctr">
            <a:noAutofit/>
          </a:bodyPr>
          <a:lstStyle>
            <a:lvl1pPr>
              <a:defRPr sz="5400"/>
            </a:lvl1pPr>
          </a:lstStyle>
          <a:p>
            <a:r>
              <a:rPr dirty="0"/>
              <a:t>Title Text</a:t>
            </a:r>
          </a:p>
        </p:txBody>
      </p:sp>
      <p:sp>
        <p:nvSpPr>
          <p:cNvPr id="9" name="Shape 13"/>
          <p:cNvSpPr txBox="1">
            <a:spLocks/>
          </p:cNvSpPr>
          <p:nvPr userDrawn="1"/>
        </p:nvSpPr>
        <p:spPr>
          <a:xfrm>
            <a:off x="0" y="6441999"/>
            <a:ext cx="425978" cy="261606"/>
          </a:xfrm>
          <a:prstGeom prst="rect">
            <a:avLst/>
          </a:prstGeom>
          <a:ln w="12700">
            <a:miter lim="400000"/>
          </a:ln>
        </p:spPr>
        <p:txBody>
          <a:bodyPr wrap="square" lIns="45718" tIns="45718" rIns="45718" bIns="45718">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lumMod val="75000"/>
                  </a:schemeClr>
                </a:solidFill>
                <a:effectLst/>
                <a:uFillTx/>
                <a:latin typeface="Century Gothic"/>
                <a:ea typeface="Century Gothic"/>
                <a:cs typeface="Century Gothic"/>
                <a:sym typeface="Century Gothic"/>
              </a:defRPr>
            </a:lvl1pPr>
            <a:lvl2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2pPr>
            <a:lvl3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3pPr>
            <a:lvl4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4pPr>
            <a:lvl5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5pPr>
            <a:lvl6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6pPr>
            <a:lvl7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7pPr>
            <a:lvl8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8pPr>
            <a:lvl9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9pPr>
          </a:lstStyle>
          <a:p>
            <a:pPr algn="r"/>
            <a:fld id="{86CB4B4D-7CA3-9044-876B-883B54F8677D}" type="slidenum">
              <a:rPr lang="en-US" smtClean="0"/>
              <a:pPr algn="r"/>
              <a:t>‹#›</a:t>
            </a:fld>
            <a:endParaRPr lang="en-US" dirty="0"/>
          </a:p>
        </p:txBody>
      </p:sp>
      <p:pic>
        <p:nvPicPr>
          <p:cNvPr id="12" name="Picture 11" descr="CRSG_DCM-Horizontal-White.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23530" y="6425229"/>
            <a:ext cx="1006055" cy="274779"/>
          </a:xfrm>
          <a:prstGeom prst="rect">
            <a:avLst/>
          </a:prstGeom>
        </p:spPr>
      </p:pic>
    </p:spTree>
    <p:extLst>
      <p:ext uri="{BB962C8B-B14F-4D97-AF65-F5344CB8AC3E}">
        <p14:creationId xmlns:p14="http://schemas.microsoft.com/office/powerpoint/2010/main" val="1847243341"/>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ST SLIDE - Thank You #2">
    <p:spTree>
      <p:nvGrpSpPr>
        <p:cNvPr id="1" name=""/>
        <p:cNvGrpSpPr/>
        <p:nvPr/>
      </p:nvGrpSpPr>
      <p:grpSpPr>
        <a:xfrm>
          <a:off x="0" y="0"/>
          <a:ext cx="0" cy="0"/>
          <a:chOff x="0" y="0"/>
          <a:chExt cx="0" cy="0"/>
        </a:xfrm>
      </p:grpSpPr>
      <p:pic>
        <p:nvPicPr>
          <p:cNvPr id="7" name="image20.jpeg" descr="Image15.jpg"/>
          <p:cNvPicPr>
            <a:picLocks noChangeAspect="1"/>
          </p:cNvPicPr>
          <p:nvPr userDrawn="1"/>
        </p:nvPicPr>
        <p:blipFill rotWithShape="1">
          <a:blip r:embed="rId2"/>
          <a:srcRect l="9035" t="5914" r="1465"/>
          <a:stretch/>
        </p:blipFill>
        <p:spPr>
          <a:xfrm>
            <a:off x="-1" y="1206500"/>
            <a:ext cx="9144001" cy="5080001"/>
          </a:xfrm>
          <a:prstGeom prst="rect">
            <a:avLst/>
          </a:prstGeom>
          <a:ln w="12700">
            <a:miter lim="400000"/>
          </a:ln>
        </p:spPr>
      </p:pic>
    </p:spTree>
    <p:extLst>
      <p:ext uri="{BB962C8B-B14F-4D97-AF65-F5344CB8AC3E}">
        <p14:creationId xmlns:p14="http://schemas.microsoft.com/office/powerpoint/2010/main" val="3208405415"/>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reserve="1">
  <p:cSld name="BLANK NO COPY OR ARTWORK">
    <p:spTree>
      <p:nvGrpSpPr>
        <p:cNvPr id="1" name=""/>
        <p:cNvGrpSpPr/>
        <p:nvPr/>
      </p:nvGrpSpPr>
      <p:grpSpPr>
        <a:xfrm>
          <a:off x="0" y="0"/>
          <a:ext cx="0" cy="0"/>
          <a:chOff x="0" y="0"/>
          <a:chExt cx="0" cy="0"/>
        </a:xfrm>
      </p:grpSpPr>
    </p:spTree>
    <p:extLst>
      <p:ext uri="{BB962C8B-B14F-4D97-AF65-F5344CB8AC3E}">
        <p14:creationId xmlns:p14="http://schemas.microsoft.com/office/powerpoint/2010/main" val="66182241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457200" y="274638"/>
            <a:ext cx="8229600" cy="1143001"/>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nchor="ctr">
            <a:normAutofit/>
          </a:bodyPr>
          <a:lstStyle/>
          <a:p>
            <a:r>
              <a:t>Title Text</a:t>
            </a:r>
          </a:p>
        </p:txBody>
      </p:sp>
      <p:sp>
        <p:nvSpPr>
          <p:cNvPr id="3" name="Shape 3"/>
          <p:cNvSpPr>
            <a:spLocks noGrp="1"/>
          </p:cNvSpPr>
          <p:nvPr>
            <p:ph type="body" idx="1"/>
          </p:nvPr>
        </p:nvSpPr>
        <p:spPr>
          <a:xfrm>
            <a:off x="457200" y="1600200"/>
            <a:ext cx="8229600" cy="4525965"/>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normAutofit/>
          </a:body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4" name="Shape 4"/>
          <p:cNvSpPr>
            <a:spLocks noGrp="1"/>
          </p:cNvSpPr>
          <p:nvPr>
            <p:ph type="sldNum" sz="quarter" idx="2"/>
          </p:nvPr>
        </p:nvSpPr>
        <p:spPr>
          <a:xfrm>
            <a:off x="6553200" y="6356353"/>
            <a:ext cx="264733" cy="261606"/>
          </a:xfrm>
          <a:prstGeom prst="rect">
            <a:avLst/>
          </a:prstGeom>
          <a:ln w="12700">
            <a:miter lim="400000"/>
          </a:ln>
        </p:spPr>
        <p:txBody>
          <a:bodyPr wrap="none" lIns="45718" tIns="45718" rIns="45718" bIns="45718">
            <a:spAutoFit/>
          </a:bodyPr>
          <a:lstStyle>
            <a:lvl1pPr>
              <a:defRPr sz="1100">
                <a:latin typeface="Century Gothic"/>
                <a:ea typeface="Century Gothic"/>
                <a:cs typeface="Century Gothic"/>
                <a:sym typeface="Century Gothic"/>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77" r:id="rId1"/>
    <p:sldLayoutId id="2147483668" r:id="rId2"/>
    <p:sldLayoutId id="2147483670" r:id="rId3"/>
    <p:sldLayoutId id="2147483675" r:id="rId4"/>
    <p:sldLayoutId id="2147483673" r:id="rId5"/>
    <p:sldLayoutId id="2147483672" r:id="rId6"/>
    <p:sldLayoutId id="2147483674" r:id="rId7"/>
    <p:sldLayoutId id="2147483676" r:id="rId8"/>
    <p:sldLayoutId id="2147483671" r:id="rId9"/>
  </p:sldLayoutIdLst>
  <p:transition spd="med"/>
  <p:txStyles>
    <p:titleStyle>
      <a:lvl1pPr marL="0" marR="0" indent="0" algn="ctr" defTabSz="457200" rtl="0" latinLnBrk="0">
        <a:lnSpc>
          <a:spcPct val="100000"/>
        </a:lnSpc>
        <a:spcBef>
          <a:spcPts val="0"/>
        </a:spcBef>
        <a:spcAft>
          <a:spcPts val="0"/>
        </a:spcAft>
        <a:buClrTx/>
        <a:buSzTx/>
        <a:buFontTx/>
        <a:buNone/>
        <a:tabLst/>
        <a:defRPr sz="3200" b="1" i="0" u="none" strike="noStrike" cap="none" spc="0" baseline="0">
          <a:ln>
            <a:noFill/>
          </a:ln>
          <a:solidFill>
            <a:schemeClr val="accent1"/>
          </a:solidFill>
          <a:uFillTx/>
          <a:latin typeface="Century Gothic"/>
          <a:ea typeface="Century Gothic"/>
          <a:cs typeface="Century Gothic"/>
          <a:sym typeface="Century Gothic"/>
        </a:defRPr>
      </a:lvl1pPr>
      <a:lvl2pPr marL="0" marR="0" indent="0" algn="ctr" defTabSz="457200" rtl="0" latinLnBrk="0">
        <a:lnSpc>
          <a:spcPct val="100000"/>
        </a:lnSpc>
        <a:spcBef>
          <a:spcPts val="0"/>
        </a:spcBef>
        <a:spcAft>
          <a:spcPts val="0"/>
        </a:spcAft>
        <a:buClrTx/>
        <a:buSzTx/>
        <a:buFontTx/>
        <a:buNone/>
        <a:tabLst/>
        <a:defRPr sz="2800" b="1" i="0" u="none" strike="noStrike" cap="none" spc="0" baseline="0">
          <a:ln>
            <a:noFill/>
          </a:ln>
          <a:solidFill>
            <a:schemeClr val="accent1"/>
          </a:solidFill>
          <a:uFillTx/>
          <a:latin typeface="Century Gothic"/>
          <a:ea typeface="Century Gothic"/>
          <a:cs typeface="Century Gothic"/>
          <a:sym typeface="Century Gothic"/>
        </a:defRPr>
      </a:lvl2pPr>
      <a:lvl3pPr marL="0" marR="0" indent="0" algn="ctr" defTabSz="457200" rtl="0" latinLnBrk="0">
        <a:lnSpc>
          <a:spcPct val="100000"/>
        </a:lnSpc>
        <a:spcBef>
          <a:spcPts val="0"/>
        </a:spcBef>
        <a:spcAft>
          <a:spcPts val="0"/>
        </a:spcAft>
        <a:buClrTx/>
        <a:buSzTx/>
        <a:buFontTx/>
        <a:buNone/>
        <a:tabLst/>
        <a:defRPr sz="2800" b="1" i="0" u="none" strike="noStrike" cap="none" spc="0" baseline="0">
          <a:ln>
            <a:noFill/>
          </a:ln>
          <a:solidFill>
            <a:schemeClr val="accent1"/>
          </a:solidFill>
          <a:uFillTx/>
          <a:latin typeface="Century Gothic"/>
          <a:ea typeface="Century Gothic"/>
          <a:cs typeface="Century Gothic"/>
          <a:sym typeface="Century Gothic"/>
        </a:defRPr>
      </a:lvl3pPr>
      <a:lvl4pPr marL="0" marR="0" indent="0" algn="ctr" defTabSz="457200" rtl="0" latinLnBrk="0">
        <a:lnSpc>
          <a:spcPct val="100000"/>
        </a:lnSpc>
        <a:spcBef>
          <a:spcPts val="0"/>
        </a:spcBef>
        <a:spcAft>
          <a:spcPts val="0"/>
        </a:spcAft>
        <a:buClrTx/>
        <a:buSzTx/>
        <a:buFontTx/>
        <a:buNone/>
        <a:tabLst/>
        <a:defRPr sz="2800" b="1" i="0" u="none" strike="noStrike" cap="none" spc="0" baseline="0">
          <a:ln>
            <a:noFill/>
          </a:ln>
          <a:solidFill>
            <a:schemeClr val="accent1"/>
          </a:solidFill>
          <a:uFillTx/>
          <a:latin typeface="Century Gothic"/>
          <a:ea typeface="Century Gothic"/>
          <a:cs typeface="Century Gothic"/>
          <a:sym typeface="Century Gothic"/>
        </a:defRPr>
      </a:lvl4pPr>
      <a:lvl5pPr marL="0" marR="0" indent="0" algn="ctr" defTabSz="457200" rtl="0" latinLnBrk="0">
        <a:lnSpc>
          <a:spcPct val="100000"/>
        </a:lnSpc>
        <a:spcBef>
          <a:spcPts val="0"/>
        </a:spcBef>
        <a:spcAft>
          <a:spcPts val="0"/>
        </a:spcAft>
        <a:buClrTx/>
        <a:buSzTx/>
        <a:buFontTx/>
        <a:buNone/>
        <a:tabLst/>
        <a:defRPr sz="2800" b="1" i="0" u="none" strike="noStrike" cap="none" spc="0" baseline="0">
          <a:ln>
            <a:noFill/>
          </a:ln>
          <a:solidFill>
            <a:schemeClr val="accent1"/>
          </a:solidFill>
          <a:uFillTx/>
          <a:latin typeface="Century Gothic"/>
          <a:ea typeface="Century Gothic"/>
          <a:cs typeface="Century Gothic"/>
          <a:sym typeface="Century Gothic"/>
        </a:defRPr>
      </a:lvl5pPr>
      <a:lvl6pPr marL="0" marR="0" indent="0" algn="ctr" defTabSz="457200" rtl="0" latinLnBrk="0">
        <a:lnSpc>
          <a:spcPct val="100000"/>
        </a:lnSpc>
        <a:spcBef>
          <a:spcPts val="0"/>
        </a:spcBef>
        <a:spcAft>
          <a:spcPts val="0"/>
        </a:spcAft>
        <a:buClrTx/>
        <a:buSzTx/>
        <a:buFontTx/>
        <a:buNone/>
        <a:tabLst/>
        <a:defRPr sz="2800" b="1" i="0" u="none" strike="noStrike" cap="none" spc="0" baseline="0">
          <a:ln>
            <a:noFill/>
          </a:ln>
          <a:solidFill>
            <a:schemeClr val="accent1"/>
          </a:solidFill>
          <a:uFillTx/>
          <a:latin typeface="Century Gothic"/>
          <a:ea typeface="Century Gothic"/>
          <a:cs typeface="Century Gothic"/>
          <a:sym typeface="Century Gothic"/>
        </a:defRPr>
      </a:lvl6pPr>
      <a:lvl7pPr marL="0" marR="0" indent="0" algn="ctr" defTabSz="457200" rtl="0" latinLnBrk="0">
        <a:lnSpc>
          <a:spcPct val="100000"/>
        </a:lnSpc>
        <a:spcBef>
          <a:spcPts val="0"/>
        </a:spcBef>
        <a:spcAft>
          <a:spcPts val="0"/>
        </a:spcAft>
        <a:buClrTx/>
        <a:buSzTx/>
        <a:buFontTx/>
        <a:buNone/>
        <a:tabLst/>
        <a:defRPr sz="2800" b="1" i="0" u="none" strike="noStrike" cap="none" spc="0" baseline="0">
          <a:ln>
            <a:noFill/>
          </a:ln>
          <a:solidFill>
            <a:schemeClr val="accent1"/>
          </a:solidFill>
          <a:uFillTx/>
          <a:latin typeface="Century Gothic"/>
          <a:ea typeface="Century Gothic"/>
          <a:cs typeface="Century Gothic"/>
          <a:sym typeface="Century Gothic"/>
        </a:defRPr>
      </a:lvl7pPr>
      <a:lvl8pPr marL="0" marR="0" indent="0" algn="ctr" defTabSz="457200" rtl="0" latinLnBrk="0">
        <a:lnSpc>
          <a:spcPct val="100000"/>
        </a:lnSpc>
        <a:spcBef>
          <a:spcPts val="0"/>
        </a:spcBef>
        <a:spcAft>
          <a:spcPts val="0"/>
        </a:spcAft>
        <a:buClrTx/>
        <a:buSzTx/>
        <a:buFontTx/>
        <a:buNone/>
        <a:tabLst/>
        <a:defRPr sz="2800" b="1" i="0" u="none" strike="noStrike" cap="none" spc="0" baseline="0">
          <a:ln>
            <a:noFill/>
          </a:ln>
          <a:solidFill>
            <a:schemeClr val="accent1"/>
          </a:solidFill>
          <a:uFillTx/>
          <a:latin typeface="Century Gothic"/>
          <a:ea typeface="Century Gothic"/>
          <a:cs typeface="Century Gothic"/>
          <a:sym typeface="Century Gothic"/>
        </a:defRPr>
      </a:lvl8pPr>
      <a:lvl9pPr marL="0" marR="0" indent="0" algn="ctr" defTabSz="457200" rtl="0" latinLnBrk="0">
        <a:lnSpc>
          <a:spcPct val="100000"/>
        </a:lnSpc>
        <a:spcBef>
          <a:spcPts val="0"/>
        </a:spcBef>
        <a:spcAft>
          <a:spcPts val="0"/>
        </a:spcAft>
        <a:buClrTx/>
        <a:buSzTx/>
        <a:buFontTx/>
        <a:buNone/>
        <a:tabLst/>
        <a:defRPr sz="2800" b="1" i="0" u="none" strike="noStrike" cap="none" spc="0" baseline="0">
          <a:ln>
            <a:noFill/>
          </a:ln>
          <a:solidFill>
            <a:schemeClr val="accent1"/>
          </a:solidFill>
          <a:uFillTx/>
          <a:latin typeface="Century Gothic"/>
          <a:ea typeface="Century Gothic"/>
          <a:cs typeface="Century Gothic"/>
          <a:sym typeface="Century Gothic"/>
        </a:defRPr>
      </a:lvl9pPr>
    </p:titleStyle>
    <p:bodyStyle>
      <a:lvl1pPr marL="0" marR="0" indent="0" algn="l" defTabSz="457200" rtl="0" latinLnBrk="0">
        <a:lnSpc>
          <a:spcPct val="100000"/>
        </a:lnSpc>
        <a:spcBef>
          <a:spcPts val="400"/>
        </a:spcBef>
        <a:spcAft>
          <a:spcPts val="0"/>
        </a:spcAft>
        <a:buClrTx/>
        <a:buSzPct val="100000"/>
        <a:buFont typeface="Arial"/>
        <a:buNone/>
        <a:tabLst/>
        <a:defRPr sz="1800" b="0" i="0" u="none" strike="noStrike" cap="none" spc="0" baseline="0">
          <a:ln>
            <a:noFill/>
          </a:ln>
          <a:solidFill>
            <a:srgbClr val="000000"/>
          </a:solidFill>
          <a:uFillTx/>
          <a:latin typeface="Century Gothic"/>
          <a:ea typeface="Century Gothic"/>
          <a:cs typeface="Century Gothic"/>
          <a:sym typeface="Century Gothic"/>
        </a:defRPr>
      </a:lvl1pPr>
      <a:lvl2pPr marL="457200" marR="0" indent="0" algn="l" defTabSz="457200" rtl="0" latinLnBrk="0">
        <a:lnSpc>
          <a:spcPct val="100000"/>
        </a:lnSpc>
        <a:spcBef>
          <a:spcPts val="400"/>
        </a:spcBef>
        <a:spcAft>
          <a:spcPts val="0"/>
        </a:spcAft>
        <a:buClrTx/>
        <a:buSzPct val="100000"/>
        <a:buFont typeface="Arial"/>
        <a:buNone/>
        <a:tabLst/>
        <a:defRPr sz="1800" b="0" i="0" u="none" strike="noStrike" cap="none" spc="0" baseline="0">
          <a:ln>
            <a:noFill/>
          </a:ln>
          <a:solidFill>
            <a:srgbClr val="000000"/>
          </a:solidFill>
          <a:uFillTx/>
          <a:latin typeface="Century Gothic"/>
          <a:ea typeface="Century Gothic"/>
          <a:cs typeface="Century Gothic"/>
          <a:sym typeface="Century Gothic"/>
        </a:defRPr>
      </a:lvl2pPr>
      <a:lvl3pPr marL="914400" marR="0" indent="0" algn="l" defTabSz="457200" rtl="0" latinLnBrk="0">
        <a:lnSpc>
          <a:spcPct val="100000"/>
        </a:lnSpc>
        <a:spcBef>
          <a:spcPts val="400"/>
        </a:spcBef>
        <a:spcAft>
          <a:spcPts val="0"/>
        </a:spcAft>
        <a:buClrTx/>
        <a:buSzPct val="100000"/>
        <a:buFont typeface="Arial"/>
        <a:buNone/>
        <a:tabLst/>
        <a:defRPr sz="1800" b="0" i="0" u="none" strike="noStrike" cap="none" spc="0" baseline="0">
          <a:ln>
            <a:noFill/>
          </a:ln>
          <a:solidFill>
            <a:srgbClr val="000000"/>
          </a:solidFill>
          <a:uFillTx/>
          <a:latin typeface="Century Gothic"/>
          <a:ea typeface="Century Gothic"/>
          <a:cs typeface="Century Gothic"/>
          <a:sym typeface="Century Gothic"/>
        </a:defRPr>
      </a:lvl3pPr>
      <a:lvl4pPr marL="1371600" marR="0" indent="0" algn="l" defTabSz="457200" rtl="0" latinLnBrk="0">
        <a:lnSpc>
          <a:spcPct val="100000"/>
        </a:lnSpc>
        <a:spcBef>
          <a:spcPts val="400"/>
        </a:spcBef>
        <a:spcAft>
          <a:spcPts val="0"/>
        </a:spcAft>
        <a:buClrTx/>
        <a:buSzPct val="100000"/>
        <a:buFont typeface="Arial"/>
        <a:buNone/>
        <a:tabLst/>
        <a:defRPr sz="1800" b="0" i="0" u="none" strike="noStrike" cap="none" spc="0" baseline="0">
          <a:ln>
            <a:noFill/>
          </a:ln>
          <a:solidFill>
            <a:srgbClr val="000000"/>
          </a:solidFill>
          <a:uFillTx/>
          <a:latin typeface="Century Gothic"/>
          <a:ea typeface="Century Gothic"/>
          <a:cs typeface="Century Gothic"/>
          <a:sym typeface="Century Gothic"/>
        </a:defRPr>
      </a:lvl4pPr>
      <a:lvl5pPr marL="1828800" marR="0" indent="0" algn="l" defTabSz="457200" rtl="0" latinLnBrk="0">
        <a:lnSpc>
          <a:spcPct val="100000"/>
        </a:lnSpc>
        <a:spcBef>
          <a:spcPts val="400"/>
        </a:spcBef>
        <a:spcAft>
          <a:spcPts val="0"/>
        </a:spcAft>
        <a:buClrTx/>
        <a:buSzPct val="100000"/>
        <a:buFont typeface="Arial"/>
        <a:buNone/>
        <a:tabLst/>
        <a:defRPr sz="1800" b="0" i="0" u="none" strike="noStrike" cap="none" spc="0" baseline="0">
          <a:ln>
            <a:noFill/>
          </a:ln>
          <a:solidFill>
            <a:srgbClr val="000000"/>
          </a:solidFill>
          <a:uFillTx/>
          <a:latin typeface="Century Gothic"/>
          <a:ea typeface="Century Gothic"/>
          <a:cs typeface="Century Gothic"/>
          <a:sym typeface="Century Gothic"/>
        </a:defRPr>
      </a:lvl5pPr>
      <a:lvl6pPr marL="2491738" marR="0" indent="-205738" algn="l" defTabSz="457200" rtl="0" latinLnBrk="0">
        <a:lnSpc>
          <a:spcPct val="100000"/>
        </a:lnSpc>
        <a:spcBef>
          <a:spcPts val="400"/>
        </a:spcBef>
        <a:spcAft>
          <a:spcPts val="0"/>
        </a:spcAft>
        <a:buClrTx/>
        <a:buSzPct val="100000"/>
        <a:buFont typeface="Arial"/>
        <a:buChar char="•"/>
        <a:tabLst/>
        <a:defRPr sz="1800" b="0" i="0" u="none" strike="noStrike" cap="none" spc="0" baseline="0">
          <a:ln>
            <a:noFill/>
          </a:ln>
          <a:solidFill>
            <a:srgbClr val="000000"/>
          </a:solidFill>
          <a:uFillTx/>
          <a:latin typeface="Century Gothic"/>
          <a:ea typeface="Century Gothic"/>
          <a:cs typeface="Century Gothic"/>
          <a:sym typeface="Century Gothic"/>
        </a:defRPr>
      </a:lvl6pPr>
      <a:lvl7pPr marL="2948938" marR="0" indent="-205738" algn="l" defTabSz="457200" rtl="0" latinLnBrk="0">
        <a:lnSpc>
          <a:spcPct val="100000"/>
        </a:lnSpc>
        <a:spcBef>
          <a:spcPts val="400"/>
        </a:spcBef>
        <a:spcAft>
          <a:spcPts val="0"/>
        </a:spcAft>
        <a:buClrTx/>
        <a:buSzPct val="100000"/>
        <a:buFont typeface="Arial"/>
        <a:buChar char="•"/>
        <a:tabLst/>
        <a:defRPr sz="1800" b="0" i="0" u="none" strike="noStrike" cap="none" spc="0" baseline="0">
          <a:ln>
            <a:noFill/>
          </a:ln>
          <a:solidFill>
            <a:srgbClr val="000000"/>
          </a:solidFill>
          <a:uFillTx/>
          <a:latin typeface="Century Gothic"/>
          <a:ea typeface="Century Gothic"/>
          <a:cs typeface="Century Gothic"/>
          <a:sym typeface="Century Gothic"/>
        </a:defRPr>
      </a:lvl7pPr>
      <a:lvl8pPr marL="3406140" marR="0" indent="-205738" algn="l" defTabSz="457200" rtl="0" latinLnBrk="0">
        <a:lnSpc>
          <a:spcPct val="100000"/>
        </a:lnSpc>
        <a:spcBef>
          <a:spcPts val="400"/>
        </a:spcBef>
        <a:spcAft>
          <a:spcPts val="0"/>
        </a:spcAft>
        <a:buClrTx/>
        <a:buSzPct val="100000"/>
        <a:buFont typeface="Arial"/>
        <a:buChar char="•"/>
        <a:tabLst/>
        <a:defRPr sz="1800" b="0" i="0" u="none" strike="noStrike" cap="none" spc="0" baseline="0">
          <a:ln>
            <a:noFill/>
          </a:ln>
          <a:solidFill>
            <a:srgbClr val="000000"/>
          </a:solidFill>
          <a:uFillTx/>
          <a:latin typeface="Century Gothic"/>
          <a:ea typeface="Century Gothic"/>
          <a:cs typeface="Century Gothic"/>
          <a:sym typeface="Century Gothic"/>
        </a:defRPr>
      </a:lvl8pPr>
      <a:lvl9pPr marL="3863340" marR="0" indent="-205740" algn="l" defTabSz="457200" rtl="0" latinLnBrk="0">
        <a:lnSpc>
          <a:spcPct val="100000"/>
        </a:lnSpc>
        <a:spcBef>
          <a:spcPts val="400"/>
        </a:spcBef>
        <a:spcAft>
          <a:spcPts val="0"/>
        </a:spcAft>
        <a:buClrTx/>
        <a:buSzPct val="100000"/>
        <a:buFont typeface="Arial"/>
        <a:buChar char="•"/>
        <a:tabLst/>
        <a:defRPr sz="1800" b="0" i="0" u="none" strike="noStrike" cap="none" spc="0" baseline="0">
          <a:ln>
            <a:noFill/>
          </a:ln>
          <a:solidFill>
            <a:srgbClr val="000000"/>
          </a:solidFill>
          <a:uFillTx/>
          <a:latin typeface="Century Gothic"/>
          <a:ea typeface="Century Gothic"/>
          <a:cs typeface="Century Gothic"/>
          <a:sym typeface="Century Gothic"/>
        </a:defRPr>
      </a:lvl9pPr>
    </p:bodyStyle>
    <p:otherStyle>
      <a:lvl1pPr marL="0" marR="0" indent="0" algn="l" defTabSz="457200" rtl="0"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Century Gothic"/>
        </a:defRPr>
      </a:lvl1pPr>
      <a:lvl2pPr marL="0" marR="0" indent="0" algn="l" defTabSz="457200" rtl="0"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Century Gothic"/>
        </a:defRPr>
      </a:lvl2pPr>
      <a:lvl3pPr marL="0" marR="0" indent="0" algn="l" defTabSz="457200" rtl="0"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Century Gothic"/>
        </a:defRPr>
      </a:lvl3pPr>
      <a:lvl4pPr marL="0" marR="0" indent="0" algn="l" defTabSz="457200" rtl="0"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Century Gothic"/>
        </a:defRPr>
      </a:lvl4pPr>
      <a:lvl5pPr marL="0" marR="0" indent="0" algn="l" defTabSz="457200" rtl="0"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Century Gothic"/>
        </a:defRPr>
      </a:lvl5pPr>
      <a:lvl6pPr marL="0" marR="0" indent="0" algn="l" defTabSz="457200" rtl="0"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Century Gothic"/>
        </a:defRPr>
      </a:lvl6pPr>
      <a:lvl7pPr marL="0" marR="0" indent="0" algn="l" defTabSz="457200" rtl="0"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Century Gothic"/>
        </a:defRPr>
      </a:lvl7pPr>
      <a:lvl8pPr marL="0" marR="0" indent="0" algn="l" defTabSz="457200" rtl="0"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Century Gothic"/>
        </a:defRPr>
      </a:lvl8pPr>
      <a:lvl9pPr marL="0" marR="0" indent="0" algn="l" defTabSz="457200" rtl="0"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Century Gothic"/>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187562" y="6126052"/>
            <a:ext cx="1863129" cy="646327"/>
          </a:xfrm>
          <a:prstGeom prst="rect">
            <a:avLst/>
          </a:prstGeom>
          <a:noFill/>
          <a:ln w="28575" cap="flat">
            <a:solidFill>
              <a:srgbClr val="FF000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entury Gothic"/>
                <a:ea typeface="+mn-ea"/>
                <a:cs typeface="+mn-cs"/>
              </a:rPr>
              <a:t>INSERT STATION LOGO HERE</a:t>
            </a:r>
            <a:endParaRPr kumimoji="0" lang="en-US" sz="1800" b="0" i="0" u="none" strike="noStrike" kern="1200" cap="none" spc="0" normalizeH="0" baseline="0" noProof="0" dirty="0">
              <a:ln>
                <a:noFill/>
              </a:ln>
              <a:solidFill>
                <a:srgbClr val="FF0000"/>
              </a:solidFill>
              <a:effectLst/>
              <a:uLnTx/>
              <a:uFillTx/>
              <a:latin typeface="Century Gothic"/>
              <a:ea typeface="+mn-ea"/>
              <a:cs typeface="+mn-cs"/>
              <a:sym typeface="Helvetica"/>
            </a:endParaRPr>
          </a:p>
        </p:txBody>
      </p:sp>
      <p:cxnSp>
        <p:nvCxnSpPr>
          <p:cNvPr id="55" name="Straight Connector 54">
            <a:extLst>
              <a:ext uri="{FF2B5EF4-FFF2-40B4-BE49-F238E27FC236}">
                <a16:creationId xmlns:a16="http://schemas.microsoft.com/office/drawing/2014/main" id="{51426763-24FA-4963-81DB-479169793816}"/>
              </a:ext>
            </a:extLst>
          </p:cNvPr>
          <p:cNvCxnSpPr>
            <a:cxnSpLocks/>
          </p:cNvCxnSpPr>
          <p:nvPr/>
        </p:nvCxnSpPr>
        <p:spPr>
          <a:xfrm>
            <a:off x="4572000" y="2881864"/>
            <a:ext cx="0" cy="2525662"/>
          </a:xfrm>
          <a:prstGeom prst="line">
            <a:avLst/>
          </a:prstGeom>
          <a:noFill/>
          <a:ln w="25400" cap="flat">
            <a:solidFill>
              <a:schemeClr val="bg1">
                <a:lumMod val="85000"/>
              </a:schemeClr>
            </a:solidFill>
            <a:prstDash val="solid"/>
            <a:round/>
          </a:ln>
          <a:effectLst/>
          <a:sp3d/>
        </p:spPr>
        <p:style>
          <a:lnRef idx="0">
            <a:scrgbClr r="0" g="0" b="0"/>
          </a:lnRef>
          <a:fillRef idx="0">
            <a:scrgbClr r="0" g="0" b="0"/>
          </a:fillRef>
          <a:effectRef idx="0">
            <a:scrgbClr r="0" g="0" b="0"/>
          </a:effectRef>
          <a:fontRef idx="none"/>
        </p:style>
      </p:cxnSp>
      <p:sp>
        <p:nvSpPr>
          <p:cNvPr id="25" name="TextBox 34">
            <a:extLst>
              <a:ext uri="{FF2B5EF4-FFF2-40B4-BE49-F238E27FC236}">
                <a16:creationId xmlns:a16="http://schemas.microsoft.com/office/drawing/2014/main" id="{1A7D4C9A-7392-4F66-BFB8-AE613B063CF2}"/>
              </a:ext>
            </a:extLst>
          </p:cNvPr>
          <p:cNvSpPr txBox="1"/>
          <p:nvPr/>
        </p:nvSpPr>
        <p:spPr>
          <a:xfrm>
            <a:off x="25005" y="6355706"/>
            <a:ext cx="6960577" cy="428332"/>
          </a:xfrm>
          <a:prstGeom prst="rect">
            <a:avLst/>
          </a:prstGeom>
          <a:noFill/>
        </p:spPr>
        <p:txBody>
          <a:bodyPr wrap="square" lIns="68583" tIns="34295" rIns="68583" bIns="34295"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700"/>
              </a:lnSpc>
              <a:defRPr/>
            </a:pPr>
            <a:r>
              <a:rPr lang="en-US" sz="700" dirty="0">
                <a:sym typeface="Calibri"/>
              </a:rPr>
              <a:t>Source: Left: Advertiser Perceptions, February 2025, 301 marketer and media agencies surveyed, Base: Total Respondents; Q: Please assign a percentage to each of the following campaign attributes based on how much you feel each contributes to driving sales; Right: </a:t>
            </a:r>
            <a:r>
              <a:rPr lang="en-US" sz="700" dirty="0" err="1">
                <a:sym typeface="Calibri"/>
              </a:rPr>
              <a:t>NCSolutions</a:t>
            </a:r>
            <a:r>
              <a:rPr lang="en-US" sz="700" dirty="0">
                <a:sym typeface="Calibri"/>
              </a:rPr>
              <a:t>, Five Keys to Advertising Effectiveness, 2023: </a:t>
            </a:r>
            <a:r>
              <a:rPr lang="en-US" sz="700" dirty="0" err="1">
                <a:sym typeface="Calibri"/>
              </a:rPr>
              <a:t>NCSolutions</a:t>
            </a:r>
            <a:r>
              <a:rPr lang="en-US" sz="700" dirty="0">
                <a:sym typeface="Calibri"/>
              </a:rPr>
              <a:t> analyzed nearly 450 CPG campaigns across both digital and TV, using NCS Sales Effect to measure results. Each campaign was evaluated according to the 18 features that represent the five keys of advertising; Analytic Partners, 20 Insights for 20 Years​</a:t>
            </a:r>
          </a:p>
        </p:txBody>
      </p:sp>
      <p:sp>
        <p:nvSpPr>
          <p:cNvPr id="26" name="TextBox 25">
            <a:extLst>
              <a:ext uri="{FF2B5EF4-FFF2-40B4-BE49-F238E27FC236}">
                <a16:creationId xmlns:a16="http://schemas.microsoft.com/office/drawing/2014/main" id="{C6C8E33B-1190-4DE1-9C8C-991B8608DAC8}"/>
              </a:ext>
            </a:extLst>
          </p:cNvPr>
          <p:cNvSpPr txBox="1"/>
          <p:nvPr/>
        </p:nvSpPr>
        <p:spPr>
          <a:xfrm>
            <a:off x="4850039" y="1419987"/>
            <a:ext cx="3957483" cy="884850"/>
          </a:xfrm>
          <a:prstGeom prst="rect">
            <a:avLst/>
          </a:prstGeom>
          <a:noFill/>
        </p:spPr>
        <p:txBody>
          <a:bodyPr wrap="square" lIns="91432" tIns="45716" rIns="91432" bIns="45716" rtlCol="0">
            <a:spAutoFit/>
          </a:bodyPr>
          <a:lstStyle/>
          <a:p>
            <a:pPr algn="ctr" defTabSz="685698" hangingPunct="1">
              <a:defRPr/>
            </a:pPr>
            <a:r>
              <a:rPr lang="en-US" sz="2000" b="1" kern="1200" dirty="0">
                <a:solidFill>
                  <a:srgbClr val="2DA5D7"/>
                </a:solidFill>
                <a:latin typeface="Century Gothic"/>
                <a:ea typeface="Verdana" panose="020B0604030504040204" pitchFamily="34" charset="0"/>
                <a:cs typeface="Verdana" panose="020B0604030504040204" pitchFamily="34" charset="0"/>
                <a:sym typeface="Calibri"/>
              </a:rPr>
              <a:t>Reality</a:t>
            </a:r>
          </a:p>
          <a:p>
            <a:pPr algn="ctr" defTabSz="685698" hangingPunct="1">
              <a:defRPr/>
            </a:pPr>
            <a:r>
              <a:rPr lang="en-US" sz="1050" b="1" kern="1200" dirty="0" err="1">
                <a:solidFill>
                  <a:schemeClr val="tx1"/>
                </a:solidFill>
                <a:latin typeface="Century Gothic"/>
                <a:ea typeface="Verdana" panose="020B0604030504040204" pitchFamily="34" charset="0"/>
                <a:cs typeface="Verdana" panose="020B0604030504040204" pitchFamily="34" charset="0"/>
                <a:sym typeface="Calibri"/>
              </a:rPr>
              <a:t>NCSolutions</a:t>
            </a:r>
            <a:r>
              <a:rPr lang="en-US" sz="1050" b="1" kern="1200" dirty="0">
                <a:solidFill>
                  <a:schemeClr val="tx1"/>
                </a:solidFill>
                <a:latin typeface="Century Gothic"/>
                <a:ea typeface="Verdana" panose="020B0604030504040204" pitchFamily="34" charset="0"/>
                <a:cs typeface="Verdana" panose="020B0604030504040204" pitchFamily="34" charset="0"/>
                <a:sym typeface="Calibri"/>
              </a:rPr>
              <a:t> study of nearly 450 advertising campaigns and elements that contribute to sales lift on all major media platforms </a:t>
            </a:r>
          </a:p>
        </p:txBody>
      </p:sp>
      <p:sp>
        <p:nvSpPr>
          <p:cNvPr id="28" name="Rectangle 27">
            <a:extLst>
              <a:ext uri="{FF2B5EF4-FFF2-40B4-BE49-F238E27FC236}">
                <a16:creationId xmlns:a16="http://schemas.microsoft.com/office/drawing/2014/main" id="{EC1E9156-A3F1-4B6F-85D8-7ED6C1958971}"/>
              </a:ext>
            </a:extLst>
          </p:cNvPr>
          <p:cNvSpPr/>
          <p:nvPr/>
        </p:nvSpPr>
        <p:spPr>
          <a:xfrm>
            <a:off x="441253" y="107415"/>
            <a:ext cx="8261495" cy="1177243"/>
          </a:xfrm>
          <a:prstGeom prst="rect">
            <a:avLst/>
          </a:prstGeom>
        </p:spPr>
        <p:txBody>
          <a:bodyPr wrap="square" lIns="68579" tIns="34289" rIns="68579" bIns="34289">
            <a:spAutoFit/>
          </a:bodyPr>
          <a:lstStyle/>
          <a:p>
            <a:pPr algn="ctr" defTabSz="457154">
              <a:defRPr/>
            </a:pPr>
            <a:r>
              <a:rPr lang="en-US" sz="2400" b="1" dirty="0">
                <a:solidFill>
                  <a:srgbClr val="01588E"/>
                </a:solidFill>
                <a:latin typeface="Century Gothic"/>
                <a:ea typeface="+mn-ea"/>
                <a:cs typeface="+mn-cs"/>
                <a:sym typeface="Century Gothic"/>
              </a:rPr>
              <a:t>Perceptions vs. reality: Advertisers underappreciate creative and overestimate the sales effect of targeting, reach, and recency</a:t>
            </a:r>
            <a:endParaRPr lang="en-US" sz="2400" kern="1200" dirty="0">
              <a:solidFill>
                <a:srgbClr val="01588E"/>
              </a:solidFill>
              <a:latin typeface="Century Gothic"/>
              <a:ea typeface="Times New Roman" panose="02020603050405020304" pitchFamily="18" charset="0"/>
              <a:cs typeface="+mn-cs"/>
              <a:sym typeface="Calibri"/>
            </a:endParaRPr>
          </a:p>
        </p:txBody>
      </p:sp>
      <p:sp>
        <p:nvSpPr>
          <p:cNvPr id="29" name="TextBox 28">
            <a:extLst>
              <a:ext uri="{FF2B5EF4-FFF2-40B4-BE49-F238E27FC236}">
                <a16:creationId xmlns:a16="http://schemas.microsoft.com/office/drawing/2014/main" id="{D6DED455-5E02-46CD-879C-1A2075A14C33}"/>
              </a:ext>
            </a:extLst>
          </p:cNvPr>
          <p:cNvSpPr txBox="1"/>
          <p:nvPr/>
        </p:nvSpPr>
        <p:spPr>
          <a:xfrm>
            <a:off x="326105" y="1419987"/>
            <a:ext cx="3957483" cy="884850"/>
          </a:xfrm>
          <a:prstGeom prst="rect">
            <a:avLst/>
          </a:prstGeom>
          <a:noFill/>
        </p:spPr>
        <p:txBody>
          <a:bodyPr wrap="square" lIns="91432" tIns="45716" rIns="91432" bIns="45716" rtlCol="0">
            <a:spAutoFit/>
          </a:bodyPr>
          <a:lstStyle/>
          <a:p>
            <a:pPr algn="ctr" defTabSz="685698" hangingPunct="1">
              <a:defRPr/>
            </a:pPr>
            <a:r>
              <a:rPr lang="en-US" sz="2000" b="1" kern="1200" dirty="0">
                <a:solidFill>
                  <a:srgbClr val="2DA5D7"/>
                </a:solidFill>
                <a:latin typeface="Century Gothic"/>
                <a:ea typeface="Verdana" panose="020B0604030504040204" pitchFamily="34" charset="0"/>
                <a:cs typeface="Verdana" panose="020B0604030504040204" pitchFamily="34" charset="0"/>
                <a:sym typeface="Calibri"/>
              </a:rPr>
              <a:t>Perception</a:t>
            </a:r>
            <a:endParaRPr lang="en-US" sz="1100" b="1" kern="1200" dirty="0">
              <a:solidFill>
                <a:srgbClr val="2DA5D7"/>
              </a:solidFill>
              <a:latin typeface="Century Gothic"/>
              <a:ea typeface="Verdana" panose="020B0604030504040204" pitchFamily="34" charset="0"/>
              <a:cs typeface="Verdana" panose="020B0604030504040204" pitchFamily="34" charset="0"/>
              <a:sym typeface="Calibri"/>
            </a:endParaRPr>
          </a:p>
          <a:p>
            <a:pPr algn="ctr" defTabSz="685698" hangingPunct="1">
              <a:defRPr/>
            </a:pPr>
            <a:r>
              <a:rPr lang="en-US" sz="1050" b="1" kern="1200" dirty="0">
                <a:solidFill>
                  <a:schemeClr val="tx1"/>
                </a:solidFill>
                <a:ea typeface="Verdana" panose="020B0604030504040204" pitchFamily="34" charset="0"/>
                <a:cs typeface="Verdana" panose="020B0604030504040204" pitchFamily="34" charset="0"/>
              </a:rPr>
              <a:t>February 2025 Advertiser Perceptions study of 301 marketers and media agencies: Average % of perception of campaign contribution toward driving sales</a:t>
            </a:r>
          </a:p>
        </p:txBody>
      </p:sp>
      <p:pic>
        <p:nvPicPr>
          <p:cNvPr id="2" name="Picture 1">
            <a:extLst>
              <a:ext uri="{FF2B5EF4-FFF2-40B4-BE49-F238E27FC236}">
                <a16:creationId xmlns:a16="http://schemas.microsoft.com/office/drawing/2014/main" id="{ABA93BBE-FEBD-453D-9410-6BCF1EFB5A39}"/>
              </a:ext>
            </a:extLst>
          </p:cNvPr>
          <p:cNvPicPr>
            <a:picLocks noChangeAspect="1"/>
          </p:cNvPicPr>
          <p:nvPr/>
        </p:nvPicPr>
        <p:blipFill>
          <a:blip r:embed="rId3"/>
          <a:stretch>
            <a:fillRect/>
          </a:stretch>
        </p:blipFill>
        <p:spPr>
          <a:xfrm>
            <a:off x="355914" y="2059315"/>
            <a:ext cx="8461981" cy="4541914"/>
          </a:xfrm>
          <a:prstGeom prst="rect">
            <a:avLst/>
          </a:prstGeom>
        </p:spPr>
      </p:pic>
    </p:spTree>
    <p:extLst>
      <p:ext uri="{BB962C8B-B14F-4D97-AF65-F5344CB8AC3E}">
        <p14:creationId xmlns:p14="http://schemas.microsoft.com/office/powerpoint/2010/main" val="4001084121"/>
      </p:ext>
    </p:extLst>
  </p:cSld>
  <p:clrMapOvr>
    <a:masterClrMapping/>
  </p:clrMapOvr>
  <p:transition spd="med"/>
</p:sld>
</file>

<file path=ppt/theme/theme1.xml><?xml version="1.0" encoding="utf-8"?>
<a:theme xmlns:a="http://schemas.openxmlformats.org/drawingml/2006/main" name="Office Theme">
  <a:themeElements>
    <a:clrScheme name="Custom 11">
      <a:dk1>
        <a:srgbClr val="000000"/>
      </a:dk1>
      <a:lt1>
        <a:srgbClr val="FFFFFF"/>
      </a:lt1>
      <a:dk2>
        <a:srgbClr val="000000"/>
      </a:dk2>
      <a:lt2>
        <a:srgbClr val="004C93"/>
      </a:lt2>
      <a:accent1>
        <a:srgbClr val="01588E"/>
      </a:accent1>
      <a:accent2>
        <a:srgbClr val="0773B1"/>
      </a:accent2>
      <a:accent3>
        <a:srgbClr val="2DA5D7"/>
      </a:accent3>
      <a:accent4>
        <a:srgbClr val="FFFFFF"/>
      </a:accent4>
      <a:accent5>
        <a:srgbClr val="FFFFFF"/>
      </a:accent5>
      <a:accent6>
        <a:srgbClr val="808080"/>
      </a:accent6>
      <a:hlink>
        <a:srgbClr val="0000FF"/>
      </a:hlink>
      <a:folHlink>
        <a:srgbClr val="D000FF"/>
      </a:folHlink>
    </a:clrScheme>
    <a:fontScheme name="Austin">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8" tIns="45718" rIns="45718" bIns="45718"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1C61A0"/>
      </a:accent1>
      <a:accent2>
        <a:srgbClr val="092851"/>
      </a:accent2>
      <a:accent3>
        <a:srgbClr val="0D3C7C"/>
      </a:accent3>
      <a:accent4>
        <a:srgbClr val="4E88CC"/>
      </a:accent4>
      <a:accent5>
        <a:srgbClr val="666666"/>
      </a:accent5>
      <a:accent6>
        <a:srgbClr val="B3B3B3"/>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8" tIns="45718" rIns="45718" bIns="45718"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f66c9f24-4844-4d15-b9ba-64c15d203fe1">
      <Terms xmlns="http://schemas.microsoft.com/office/infopath/2007/PartnerControls"/>
    </lcf76f155ced4ddcb4097134ff3c332f>
    <TaxCatchAll xmlns="6e074747-d357-474c-8ab5-9b9387a3592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09C3985D1DC3E4E824BAA0B86201A01" ma:contentTypeVersion="20" ma:contentTypeDescription="Create a new document." ma:contentTypeScope="" ma:versionID="620186c9f6657e51aa37e27a18464ae9">
  <xsd:schema xmlns:xsd="http://www.w3.org/2001/XMLSchema" xmlns:xs="http://www.w3.org/2001/XMLSchema" xmlns:p="http://schemas.microsoft.com/office/2006/metadata/properties" xmlns:ns1="http://schemas.microsoft.com/sharepoint/v3" xmlns:ns2="f66c9f24-4844-4d15-b9ba-64c15d203fe1" xmlns:ns3="6e074747-d357-474c-8ab5-9b9387a35920" targetNamespace="http://schemas.microsoft.com/office/2006/metadata/properties" ma:root="true" ma:fieldsID="1c0ba853cf84db993336a0c964de4d6a" ns1:_="" ns2:_="" ns3:_="">
    <xsd:import namespace="http://schemas.microsoft.com/sharepoint/v3"/>
    <xsd:import namespace="f66c9f24-4844-4d15-b9ba-64c15d203fe1"/>
    <xsd:import namespace="6e074747-d357-474c-8ab5-9b9387a3592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1:_ip_UnifiedCompliancePolicyProperties" minOccurs="0"/>
                <xsd:element ref="ns1:_ip_UnifiedCompliancePolicyUIActio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Unified Compliance Policy Properties" ma:hidden="true" ma:internalName="_ip_UnifiedCompliancePolicyProperties">
      <xsd:simpleType>
        <xsd:restriction base="dms:Note"/>
      </xsd:simpleType>
    </xsd:element>
    <xsd:element name="_ip_UnifiedCompliancePolicyUIAction" ma:index="1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66c9f24-4844-4d15-b9ba-64c15d203fe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71ca1ffe-bf44-4fe8-9273-a40e5630668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e074747-d357-474c-8ab5-9b9387a35920" elementFormDefault="qualified">
    <xsd:import namespace="http://schemas.microsoft.com/office/2006/documentManagement/types"/>
    <xsd:import namespace="http://schemas.microsoft.com/office/infopath/2007/PartnerControls"/>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497b5075-fe68-4b07-b307-3a9961afabf1}" ma:internalName="TaxCatchAll" ma:showField="CatchAllData" ma:web="6e074747-d357-474c-8ab5-9b9387a3592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4162077-F310-4C05-A296-16BE9B56824B}">
  <ds:schemaRefs>
    <ds:schemaRef ds:uri="http://purl.org/dc/dcmitype/"/>
    <ds:schemaRef ds:uri="http://purl.org/dc/terms/"/>
    <ds:schemaRef ds:uri="http://schemas.microsoft.com/office/2006/metadata/properties"/>
    <ds:schemaRef ds:uri="http://schemas.microsoft.com/office/2006/documentManagement/types"/>
    <ds:schemaRef ds:uri="http://schemas.microsoft.com/sharepoint/v3"/>
    <ds:schemaRef ds:uri="f66c9f24-4844-4d15-b9ba-64c15d203fe1"/>
    <ds:schemaRef ds:uri="http://purl.org/dc/elements/1.1/"/>
    <ds:schemaRef ds:uri="http://schemas.openxmlformats.org/package/2006/metadata/core-properties"/>
    <ds:schemaRef ds:uri="http://www.w3.org/XML/1998/namespace"/>
    <ds:schemaRef ds:uri="http://schemas.microsoft.com/office/infopath/2007/PartnerControls"/>
    <ds:schemaRef ds:uri="6e074747-d357-474c-8ab5-9b9387a35920"/>
  </ds:schemaRefs>
</ds:datastoreItem>
</file>

<file path=customXml/itemProps2.xml><?xml version="1.0" encoding="utf-8"?>
<ds:datastoreItem xmlns:ds="http://schemas.openxmlformats.org/officeDocument/2006/customXml" ds:itemID="{8687EA60-FEBB-4DE3-A7B9-045000E1629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66c9f24-4844-4d15-b9ba-64c15d203fe1"/>
    <ds:schemaRef ds:uri="6e074747-d357-474c-8ab5-9b9387a3592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A4E44F5-27AA-4079-B973-696EDA99E68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Grid.thmx</Template>
  <TotalTime>14487</TotalTime>
  <Words>176</Words>
  <Application>Microsoft Office PowerPoint</Application>
  <PresentationFormat>On-screen Show (4:3)</PresentationFormat>
  <Paragraphs>7</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Century Gothic</vt:lpstr>
      <vt:lpstr>Helvetica</vt:lpstr>
      <vt:lpstr>Times New Roman</vt:lpstr>
      <vt:lpstr>Verdana</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Shoshana Shapiro</dc:creator>
  <cp:lastModifiedBy>Lauren</cp:lastModifiedBy>
  <cp:revision>601</cp:revision>
  <cp:lastPrinted>2022-05-10T16:13:47Z</cp:lastPrinted>
  <dcterms:modified xsi:type="dcterms:W3CDTF">2025-04-07T16:20:49Z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0x010100709C3985D1DC3E4E824BAA0B86201A01</vt:lpwstr>
  </property>
  <property fmtid="{D5CDD505-2E9C-101B-9397-08002B2CF9AE}" pid="3" name="Order">
    <vt:r8>4864000</vt:r8>
  </property>
  <property fmtid="{D5CDD505-2E9C-101B-9397-08002B2CF9AE}" pid="4" name="MediaServiceImageTags">
    <vt:lpwstr/>
  </property>
</Properties>
</file>