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"/>
  </p:notesMasterIdLst>
  <p:handoutMasterIdLst>
    <p:handoutMasterId r:id="rId7"/>
  </p:handoutMasterIdLst>
  <p:sldIdLst>
    <p:sldId id="469" r:id="rId5"/>
  </p:sldIdLst>
  <p:sldSz cx="9144000" cy="6858000" type="screen4x3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1pPr>
    <a:lvl2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2pPr>
    <a:lvl3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3pPr>
    <a:lvl4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4pPr>
    <a:lvl5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5pPr>
    <a:lvl6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6pPr>
    <a:lvl7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7pPr>
    <a:lvl8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8pPr>
    <a:lvl9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9pPr>
  </p:defaultTextStyle>
  <p:extLst>
    <p:ext uri="{EFAFB233-063F-42B5-8137-9DF3F51BA10A}">
      <p15:sldGuideLst xmlns:p15="http://schemas.microsoft.com/office/powerpoint/2012/main">
        <p15:guide id="1" orient="horz">
          <p15:clr>
            <a:srgbClr val="A4A3A4"/>
          </p15:clr>
        </p15:guide>
        <p15:guide id="2" pos="2876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hoshana Shapiro" initials="SS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DA5D7"/>
    <a:srgbClr val="003463"/>
    <a:srgbClr val="0770B1"/>
    <a:srgbClr val="FFFFFF"/>
    <a:srgbClr val="01588E"/>
    <a:srgbClr val="1F8EC5"/>
    <a:srgbClr val="000000"/>
    <a:srgbClr val="929191"/>
    <a:srgbClr val="666666"/>
    <a:srgbClr val="004C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BD1DF"/>
          </a:solidFill>
        </a:fill>
      </a:tcStyle>
    </a:wholeTbl>
    <a:band2H>
      <a:tcTxStyle/>
      <a:tcStyle>
        <a:tcBdr/>
        <a:fill>
          <a:solidFill>
            <a:srgbClr val="E7EAF0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DD6"/>
          </a:solidFill>
        </a:fill>
      </a:tcStyle>
    </a:wholeTbl>
    <a:band2H>
      <a:tcTxStyle/>
      <a:tcStyle>
        <a:tcBdr/>
        <a:fill>
          <a:solidFill>
            <a:srgbClr val="E6E7EC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4E4E4"/>
          </a:solidFill>
        </a:fill>
      </a:tcStyle>
    </a:wholeTbl>
    <a:band2H>
      <a:tcTxStyle/>
      <a:tcStyle>
        <a:tcBdr/>
        <a:fill>
          <a:solidFill>
            <a:srgbClr val="F2F2F2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829" autoAdjust="0"/>
    <p:restoredTop sz="92714" autoAdjust="0"/>
  </p:normalViewPr>
  <p:slideViewPr>
    <p:cSldViewPr snapToGrid="0" snapToObjects="1">
      <p:cViewPr varScale="1">
        <p:scale>
          <a:sx n="59" d="100"/>
          <a:sy n="59" d="100"/>
        </p:scale>
        <p:origin x="1384" y="64"/>
      </p:cViewPr>
      <p:guideLst>
        <p:guide orient="horz"/>
        <p:guide pos="2876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00" d="100"/>
        <a:sy n="200" d="100"/>
      </p:scale>
      <p:origin x="0" y="680"/>
    </p:cViewPr>
  </p:sorterViewPr>
  <p:notesViewPr>
    <p:cSldViewPr snapToGrid="0" snapToObjects="1">
      <p:cViewPr varScale="1">
        <p:scale>
          <a:sx n="114" d="100"/>
          <a:sy n="114" d="100"/>
        </p:scale>
        <p:origin x="-5336" y="-104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72098" cy="456595"/>
          </a:xfrm>
          <a:prstGeom prst="rect">
            <a:avLst/>
          </a:prstGeom>
        </p:spPr>
        <p:txBody>
          <a:bodyPr vert="horz" lIns="86493" tIns="43247" rIns="86493" bIns="43247" rtlCol="0"/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414" y="1"/>
            <a:ext cx="2972098" cy="456595"/>
          </a:xfrm>
          <a:prstGeom prst="rect">
            <a:avLst/>
          </a:prstGeom>
        </p:spPr>
        <p:txBody>
          <a:bodyPr vert="horz" lIns="86493" tIns="43247" rIns="86493" bIns="43247" rtlCol="0"/>
          <a:lstStyle>
            <a:lvl1pPr algn="r">
              <a:defRPr sz="1100"/>
            </a:lvl1pPr>
          </a:lstStyle>
          <a:p>
            <a:fld id="{661F8516-2899-B645-A02E-84909ADB0A76}" type="datetimeFigureOut">
              <a:rPr lang="en-US" smtClean="0"/>
              <a:t>9/12/2024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894"/>
            <a:ext cx="2972098" cy="456595"/>
          </a:xfrm>
          <a:prstGeom prst="rect">
            <a:avLst/>
          </a:prstGeom>
        </p:spPr>
        <p:txBody>
          <a:bodyPr vert="horz" lIns="86493" tIns="43247" rIns="86493" bIns="43247" rtlCol="0" anchor="b"/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414" y="8685894"/>
            <a:ext cx="2972098" cy="456595"/>
          </a:xfrm>
          <a:prstGeom prst="rect">
            <a:avLst/>
          </a:prstGeom>
        </p:spPr>
        <p:txBody>
          <a:bodyPr vert="horz" lIns="86493" tIns="43247" rIns="86493" bIns="43247" rtlCol="0" anchor="b"/>
          <a:lstStyle>
            <a:lvl1pPr algn="r">
              <a:defRPr sz="1100"/>
            </a:lvl1pPr>
          </a:lstStyle>
          <a:p>
            <a:fld id="{E0A25E00-2D9F-B043-A07D-560D63B3ED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604978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>
            <a:spLocks noGrp="1" noRot="1" noChangeAspect="1"/>
          </p:cNvSpPr>
          <p:nvPr>
            <p:ph type="sldImg"/>
          </p:nvPr>
        </p:nvSpPr>
        <p:spPr>
          <a:xfrm>
            <a:off x="1144588" y="685800"/>
            <a:ext cx="4570412" cy="3429000"/>
          </a:xfrm>
          <a:prstGeom prst="rect">
            <a:avLst/>
          </a:prstGeom>
        </p:spPr>
        <p:txBody>
          <a:bodyPr lIns="91418" tIns="45710" rIns="91418" bIns="45710"/>
          <a:lstStyle/>
          <a:p>
            <a:endParaRPr/>
          </a:p>
        </p:txBody>
      </p:sp>
      <p:sp>
        <p:nvSpPr>
          <p:cNvPr id="95" name="Shape 95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lIns="91418" tIns="45710" rIns="91418" bIns="4571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841518074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defRPr sz="1200">
        <a:latin typeface="+mn-lt"/>
        <a:ea typeface="+mn-ea"/>
        <a:cs typeface="+mn-cs"/>
        <a:sym typeface="Calibri"/>
      </a:defRPr>
    </a:lvl1pPr>
    <a:lvl2pPr indent="228600" defTabSz="457200" latinLnBrk="0">
      <a:defRPr sz="1200">
        <a:latin typeface="+mn-lt"/>
        <a:ea typeface="+mn-ea"/>
        <a:cs typeface="+mn-cs"/>
        <a:sym typeface="Calibri"/>
      </a:defRPr>
    </a:lvl2pPr>
    <a:lvl3pPr indent="457200" defTabSz="457200" latinLnBrk="0">
      <a:defRPr sz="1200">
        <a:latin typeface="+mn-lt"/>
        <a:ea typeface="+mn-ea"/>
        <a:cs typeface="+mn-cs"/>
        <a:sym typeface="Calibri"/>
      </a:defRPr>
    </a:lvl3pPr>
    <a:lvl4pPr indent="685800" defTabSz="457200" latinLnBrk="0">
      <a:defRPr sz="1200">
        <a:latin typeface="+mn-lt"/>
        <a:ea typeface="+mn-ea"/>
        <a:cs typeface="+mn-cs"/>
        <a:sym typeface="Calibri"/>
      </a:defRPr>
    </a:lvl4pPr>
    <a:lvl5pPr indent="914400" defTabSz="457200" latinLnBrk="0">
      <a:defRPr sz="1200">
        <a:latin typeface="+mn-lt"/>
        <a:ea typeface="+mn-ea"/>
        <a:cs typeface="+mn-cs"/>
        <a:sym typeface="Calibri"/>
      </a:defRPr>
    </a:lvl5pPr>
    <a:lvl6pPr indent="1143000" defTabSz="457200" latinLnBrk="0">
      <a:defRPr sz="1200">
        <a:latin typeface="+mn-lt"/>
        <a:ea typeface="+mn-ea"/>
        <a:cs typeface="+mn-cs"/>
        <a:sym typeface="Calibri"/>
      </a:defRPr>
    </a:lvl6pPr>
    <a:lvl7pPr indent="1371600" defTabSz="457200" latinLnBrk="0">
      <a:defRPr sz="1200">
        <a:latin typeface="+mn-lt"/>
        <a:ea typeface="+mn-ea"/>
        <a:cs typeface="+mn-cs"/>
        <a:sym typeface="Calibri"/>
      </a:defRPr>
    </a:lvl7pPr>
    <a:lvl8pPr indent="1600200" defTabSz="457200" latinLnBrk="0">
      <a:defRPr sz="1200">
        <a:latin typeface="+mn-lt"/>
        <a:ea typeface="+mn-ea"/>
        <a:cs typeface="+mn-cs"/>
        <a:sym typeface="Calibri"/>
      </a:defRPr>
    </a:lvl8pPr>
    <a:lvl9pPr indent="1828800" defTabSz="4572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19620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-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overImage_10x75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8" name="Picture 7" descr="Cumulus_Curve2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7536" y="-1"/>
            <a:ext cx="6125608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7426513"/>
      </p:ext>
    </p:extLst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White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Cumulus-WhiteBKG.jp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741"/>
          <a:stretch/>
        </p:blipFill>
        <p:spPr>
          <a:xfrm>
            <a:off x="1" y="5537200"/>
            <a:ext cx="9135879" cy="1320800"/>
          </a:xfrm>
          <a:prstGeom prst="rect">
            <a:avLst/>
          </a:prstGeom>
        </p:spPr>
      </p:pic>
      <p:cxnSp>
        <p:nvCxnSpPr>
          <p:cNvPr id="5" name="Straight Connector 4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3" name="Content Placeholder 2"/>
          <p:cNvSpPr>
            <a:spLocks noGrp="1"/>
          </p:cNvSpPr>
          <p:nvPr>
            <p:ph sz="quarter" idx="10"/>
          </p:nvPr>
        </p:nvSpPr>
        <p:spPr>
          <a:xfrm>
            <a:off x="377826" y="1422400"/>
            <a:ext cx="8423275" cy="4639733"/>
          </a:xfrm>
        </p:spPr>
        <p:txBody>
          <a:bodyPr vert="horz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1" name="Shape 2"/>
          <p:cNvSpPr>
            <a:spLocks noGrp="1"/>
          </p:cNvSpPr>
          <p:nvPr>
            <p:ph type="title"/>
          </p:nvPr>
        </p:nvSpPr>
        <p:spPr>
          <a:xfrm>
            <a:off x="407988" y="274639"/>
            <a:ext cx="8443912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>
            <a:lvl1pPr>
              <a:defRPr sz="3200"/>
            </a:lvl1pPr>
          </a:lstStyle>
          <a:p>
            <a:r>
              <a:rPr dirty="0"/>
              <a:t>Title Text</a:t>
            </a:r>
          </a:p>
        </p:txBody>
      </p:sp>
      <p:pic>
        <p:nvPicPr>
          <p:cNvPr id="12" name="Picture 11" descr="CRSG_DCM-Horizontal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083" y="6448720"/>
            <a:ext cx="959990" cy="321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2319495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Blue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5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20" r="12521"/>
          <a:stretch>
            <a:fillRect/>
          </a:stretch>
        </p:blipFill>
        <p:spPr bwMode="auto">
          <a:xfrm>
            <a:off x="-1588" y="0"/>
            <a:ext cx="9145588" cy="688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cxnSp>
        <p:nvCxnSpPr>
          <p:cNvPr id="3" name="Straight Connector 2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2" name="Shape 2"/>
          <p:cNvSpPr>
            <a:spLocks noGrp="1"/>
          </p:cNvSpPr>
          <p:nvPr>
            <p:ph type="title"/>
          </p:nvPr>
        </p:nvSpPr>
        <p:spPr>
          <a:xfrm>
            <a:off x="407988" y="274639"/>
            <a:ext cx="8443912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>
            <a:lvl1pPr>
              <a:defRPr sz="3200"/>
            </a:lvl1pPr>
          </a:lstStyle>
          <a:p>
            <a:r>
              <a:rPr dirty="0"/>
              <a:t>Title Text</a:t>
            </a:r>
          </a:p>
        </p:txBody>
      </p:sp>
      <p:sp>
        <p:nvSpPr>
          <p:cNvPr id="13" name="Shape 3"/>
          <p:cNvSpPr>
            <a:spLocks noGrp="1"/>
          </p:cNvSpPr>
          <p:nvPr>
            <p:ph idx="1"/>
          </p:nvPr>
        </p:nvSpPr>
        <p:spPr>
          <a:xfrm>
            <a:off x="407988" y="1333500"/>
            <a:ext cx="8443912" cy="4792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</p:spTree>
    <p:extLst>
      <p:ext uri="{BB962C8B-B14F-4D97-AF65-F5344CB8AC3E}">
        <p14:creationId xmlns:p14="http://schemas.microsoft.com/office/powerpoint/2010/main" val="2402679088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Info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image1.jpeg" descr="Blu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" y="1202266"/>
            <a:ext cx="9144004" cy="5068625"/>
          </a:xfrm>
          <a:prstGeom prst="rect">
            <a:avLst/>
          </a:prstGeom>
          <a:ln w="12700">
            <a:miter lim="400000"/>
          </a:ln>
        </p:spPr>
      </p:pic>
      <p:pic>
        <p:nvPicPr>
          <p:cNvPr id="4" name="image20.jpeg" descr="Image15.jpg"/>
          <p:cNvPicPr>
            <a:picLocks noChangeAspect="1"/>
          </p:cNvPicPr>
          <p:nvPr userDrawn="1"/>
        </p:nvPicPr>
        <p:blipFill rotWithShape="1">
          <a:blip r:embed="rId3"/>
          <a:srcRect l="9035" t="5914" r="1465"/>
          <a:stretch/>
        </p:blipFill>
        <p:spPr>
          <a:xfrm>
            <a:off x="-1" y="1202266"/>
            <a:ext cx="9144001" cy="5080001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sz="quarter" idx="10"/>
          </p:nvPr>
        </p:nvSpPr>
        <p:spPr>
          <a:xfrm>
            <a:off x="377826" y="1422400"/>
            <a:ext cx="8423275" cy="4639733"/>
          </a:xfrm>
        </p:spPr>
        <p:txBody>
          <a:bodyPr vert="horz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hape 2"/>
          <p:cNvSpPr>
            <a:spLocks noGrp="1"/>
          </p:cNvSpPr>
          <p:nvPr>
            <p:ph type="title"/>
          </p:nvPr>
        </p:nvSpPr>
        <p:spPr>
          <a:xfrm>
            <a:off x="407988" y="274639"/>
            <a:ext cx="8443912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>
            <a:lvl1pPr>
              <a:defRPr sz="3200"/>
            </a:lvl1pPr>
          </a:lstStyle>
          <a:p>
            <a:r>
              <a:rPr dirty="0"/>
              <a:t>Title Text</a:t>
            </a:r>
          </a:p>
        </p:txBody>
      </p:sp>
      <p:pic>
        <p:nvPicPr>
          <p:cNvPr id="9" name="Picture 8" descr="CRSG_DCM-Horizontal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083" y="6448720"/>
            <a:ext cx="959990" cy="321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43071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ground Only - No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5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20" r="12521"/>
          <a:stretch>
            <a:fillRect/>
          </a:stretch>
        </p:blipFill>
        <p:spPr bwMode="auto">
          <a:xfrm>
            <a:off x="-1588" y="0"/>
            <a:ext cx="9145588" cy="688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cxnSp>
        <p:nvCxnSpPr>
          <p:cNvPr id="8" name="Straight Connector 7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7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 descr="CRSG_DCM-Horizontal-White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3309" y="6475741"/>
            <a:ext cx="1006055" cy="274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1081929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ground Only - No Text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Cumulus-WhiteBKG.jp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741"/>
          <a:stretch/>
        </p:blipFill>
        <p:spPr>
          <a:xfrm>
            <a:off x="1" y="5537200"/>
            <a:ext cx="9135879" cy="1320800"/>
          </a:xfrm>
          <a:prstGeom prst="rect">
            <a:avLst/>
          </a:prstGeom>
        </p:spPr>
      </p:pic>
      <p:cxnSp>
        <p:nvCxnSpPr>
          <p:cNvPr id="5" name="Straight Connector 4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1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6" name="Picture 5" descr="CRSG_DCM-Horizontal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083" y="6448720"/>
            <a:ext cx="959990" cy="321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5192776"/>
      </p:ext>
    </p:extLst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 #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lue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" y="0"/>
            <a:ext cx="9144000" cy="6858000"/>
          </a:xfrm>
          <a:prstGeom prst="rect">
            <a:avLst/>
          </a:prstGeom>
        </p:spPr>
      </p:pic>
      <p:pic>
        <p:nvPicPr>
          <p:cNvPr id="8" name="Picture 7" descr="Cumulus_Curve2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8393" y="-2"/>
            <a:ext cx="6125608" cy="6858001"/>
          </a:xfrm>
          <a:prstGeom prst="rect">
            <a:avLst/>
          </a:prstGeom>
        </p:spPr>
      </p:pic>
      <p:sp>
        <p:nvSpPr>
          <p:cNvPr id="11" name="Shape 2"/>
          <p:cNvSpPr>
            <a:spLocks noGrp="1"/>
          </p:cNvSpPr>
          <p:nvPr>
            <p:ph type="title"/>
          </p:nvPr>
        </p:nvSpPr>
        <p:spPr>
          <a:xfrm>
            <a:off x="4762500" y="2715420"/>
            <a:ext cx="3708400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 anchor="ctr">
            <a:noAutofit/>
          </a:bodyPr>
          <a:lstStyle>
            <a:lvl1pPr>
              <a:defRPr sz="5400"/>
            </a:lvl1pPr>
          </a:lstStyle>
          <a:p>
            <a:r>
              <a:rPr dirty="0"/>
              <a:t>Title Text</a:t>
            </a:r>
          </a:p>
        </p:txBody>
      </p:sp>
      <p:sp>
        <p:nvSpPr>
          <p:cNvPr id="9" name="Shape 13"/>
          <p:cNvSpPr txBox="1">
            <a:spLocks/>
          </p:cNvSpPr>
          <p:nvPr userDrawn="1"/>
        </p:nvSpPr>
        <p:spPr>
          <a:xfrm>
            <a:off x="0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pPr algn="r"/>
            <a:fld id="{86CB4B4D-7CA3-9044-876B-883B54F8677D}" type="slidenum">
              <a:rPr lang="en-US" smtClean="0"/>
              <a:pPr algn="r"/>
              <a:t>‹#›</a:t>
            </a:fld>
            <a:endParaRPr lang="en-US" dirty="0"/>
          </a:p>
        </p:txBody>
      </p:sp>
      <p:pic>
        <p:nvPicPr>
          <p:cNvPr id="12" name="Picture 11" descr="CRSG_DCM-Horizontal-White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530" y="6425229"/>
            <a:ext cx="1006055" cy="274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7243341"/>
      </p:ext>
    </p:extLst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ST SLIDE - Thank You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20.jpeg" descr="Image15.jpg"/>
          <p:cNvPicPr>
            <a:picLocks noChangeAspect="1"/>
          </p:cNvPicPr>
          <p:nvPr userDrawn="1"/>
        </p:nvPicPr>
        <p:blipFill rotWithShape="1">
          <a:blip r:embed="rId2"/>
          <a:srcRect l="9035" t="5914" r="1465"/>
          <a:stretch/>
        </p:blipFill>
        <p:spPr>
          <a:xfrm>
            <a:off x="-1" y="1206500"/>
            <a:ext cx="9144001" cy="5080001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208405415"/>
      </p:ext>
    </p:extLst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BLANK NO COPY OR ART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61822414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rPr dirty="0"/>
              <a:t>Body Level One</a:t>
            </a:r>
          </a:p>
          <a:p>
            <a:pPr lvl="1"/>
            <a:r>
              <a:rPr dirty="0"/>
              <a:t>Body Level Two</a:t>
            </a:r>
          </a:p>
          <a:p>
            <a:pPr lvl="2"/>
            <a:r>
              <a:rPr dirty="0"/>
              <a:t>Body Level Three</a:t>
            </a:r>
          </a:p>
          <a:p>
            <a:pPr lvl="3"/>
            <a:r>
              <a:rPr dirty="0"/>
              <a:t>Body Level Four</a:t>
            </a:r>
          </a:p>
          <a:p>
            <a:pPr lvl="4"/>
            <a:r>
              <a:rPr dirty="0"/>
              <a:t>Body Level Five</a:t>
            </a:r>
          </a:p>
        </p:txBody>
      </p:sp>
      <p:sp>
        <p:nvSpPr>
          <p:cNvPr id="4" name="Shape 4"/>
          <p:cNvSpPr>
            <a:spLocks noGrp="1"/>
          </p:cNvSpPr>
          <p:nvPr>
            <p:ph type="sldNum" sz="quarter" idx="2"/>
          </p:nvPr>
        </p:nvSpPr>
        <p:spPr>
          <a:xfrm>
            <a:off x="6553200" y="6356353"/>
            <a:ext cx="264733" cy="261606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>
            <a:spAutoFit/>
          </a:bodyPr>
          <a:lstStyle>
            <a:lvl1pPr>
              <a:defRPr sz="1100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68" r:id="rId2"/>
    <p:sldLayoutId id="2147483670" r:id="rId3"/>
    <p:sldLayoutId id="2147483675" r:id="rId4"/>
    <p:sldLayoutId id="2147483673" r:id="rId5"/>
    <p:sldLayoutId id="2147483672" r:id="rId6"/>
    <p:sldLayoutId id="2147483674" r:id="rId7"/>
    <p:sldLayoutId id="2147483676" r:id="rId8"/>
    <p:sldLayoutId id="2147483671" r:id="rId9"/>
  </p:sldLayoutIdLst>
  <p:transition spd="med"/>
  <p:txStyles>
    <p:titleStyle>
      <a:lvl1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1pPr>
      <a:lvl2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2pPr>
      <a:lvl3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3pPr>
      <a:lvl4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4pPr>
      <a:lvl5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5pPr>
      <a:lvl6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6pPr>
      <a:lvl7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7pPr>
      <a:lvl8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8pPr>
      <a:lvl9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9pPr>
    </p:titleStyle>
    <p:bodyStyle>
      <a:lvl1pPr marL="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1pPr>
      <a:lvl2pPr marL="4572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2pPr>
      <a:lvl3pPr marL="9144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3pPr>
      <a:lvl4pPr marL="13716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4pPr>
      <a:lvl5pPr marL="18288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5pPr>
      <a:lvl6pPr marL="2491738" marR="0" indent="-205738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6pPr>
      <a:lvl7pPr marL="2948938" marR="0" indent="-205738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7pPr>
      <a:lvl8pPr marL="3406140" marR="0" indent="-205738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8pPr>
      <a:lvl9pPr marL="3863340" marR="0" indent="-20574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9pPr>
    </p:bodyStyle>
    <p:otherStyle>
      <a:lvl1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1pPr>
      <a:lvl2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2pPr>
      <a:lvl3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3pPr>
      <a:lvl4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4pPr>
      <a:lvl5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5pPr>
      <a:lvl6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6pPr>
      <a:lvl7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7pPr>
      <a:lvl8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8pPr>
      <a:lvl9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/>
          <p:nvPr/>
        </p:nvSpPr>
        <p:spPr>
          <a:xfrm>
            <a:off x="7187562" y="6126052"/>
            <a:ext cx="1863129" cy="646327"/>
          </a:xfrm>
          <a:prstGeom prst="rect">
            <a:avLst/>
          </a:prstGeom>
          <a:noFill/>
          <a:ln w="28575" cap="flat">
            <a:solidFill>
              <a:srgbClr val="FF000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lvl="0" indent="0" algn="ctr" defTabSz="457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INSERT STATION LOGO HERE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entury Gothic"/>
              <a:ea typeface="+mn-ea"/>
              <a:cs typeface="+mn-cs"/>
              <a:sym typeface="Helvetica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507D4FD1-E1F6-4AF7-BE54-FE94DF0C1766}"/>
              </a:ext>
            </a:extLst>
          </p:cNvPr>
          <p:cNvSpPr txBox="1">
            <a:spLocks/>
          </p:cNvSpPr>
          <p:nvPr/>
        </p:nvSpPr>
        <p:spPr>
          <a:xfrm>
            <a:off x="0" y="198774"/>
            <a:ext cx="9144000" cy="603277"/>
          </a:xfrm>
          <a:prstGeom prst="rect">
            <a:avLst/>
          </a:prstGeom>
        </p:spPr>
        <p:txBody>
          <a:bodyPr vert="horz" lIns="68411" tIns="34205" rIns="68411" bIns="34205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i="0" kern="1200" spc="-150">
                <a:solidFill>
                  <a:schemeClr val="bg1">
                    <a:lumMod val="25000"/>
                  </a:schemeClr>
                </a:solidFill>
                <a:latin typeface="Verdana"/>
                <a:ea typeface="Aleo Light"/>
                <a:cs typeface="Verdana"/>
              </a:defRPr>
            </a:lvl1pPr>
          </a:lstStyle>
          <a:p>
            <a:pPr defTabSz="914355">
              <a:defRPr/>
            </a:pPr>
            <a:r>
              <a:rPr lang="en-US" sz="2400" spc="0" dirty="0">
                <a:solidFill>
                  <a:srgbClr val="01588E"/>
                </a:solidFill>
                <a:latin typeface="Century Gothic"/>
                <a:ea typeface="Verdana"/>
                <a:cs typeface="Verdana" panose="020B0604030504040204" pitchFamily="34" charset="0"/>
              </a:rPr>
              <a:t>Edison’s Q2 2024 “Share Of Ear” Reveals The Enduring Strength Of AM/FM Radio</a:t>
            </a:r>
            <a:endParaRPr lang="en-US" sz="2400" spc="0" dirty="0">
              <a:solidFill>
                <a:srgbClr val="01588E"/>
              </a:solidFill>
              <a:latin typeface="Century Gothic" panose="020B050202020202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1" name="Shape 183">
            <a:extLst>
              <a:ext uri="{FF2B5EF4-FFF2-40B4-BE49-F238E27FC236}">
                <a16:creationId xmlns:a16="http://schemas.microsoft.com/office/drawing/2014/main" id="{14849BF0-D541-494F-A465-4C55430B66E4}"/>
              </a:ext>
            </a:extLst>
          </p:cNvPr>
          <p:cNvSpPr/>
          <p:nvPr/>
        </p:nvSpPr>
        <p:spPr>
          <a:xfrm>
            <a:off x="43311" y="6356885"/>
            <a:ext cx="6935331" cy="4154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defTabSz="457166" hangingPunct="1">
              <a:defRPr sz="7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rPr lang="en-US" sz="700" kern="1200" dirty="0">
                <a:solidFill>
                  <a:schemeClr val="tx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Source: Left</a:t>
            </a:r>
            <a:r>
              <a:rPr lang="en-US" altLang="en-US" sz="700" kern="1200" dirty="0">
                <a:solidFill>
                  <a:schemeClr val="tx1"/>
                </a:solidFill>
                <a:latin typeface="Century Gothic"/>
              </a:rPr>
              <a:t>: Edison Research, "Share of Ear,” Q3 2023 – Q2 2024. Persons 18+; SiriusXM: Ad-Supported: Spoken Word. Ad-Free: Music; Podcasts listened to on streaming platforms are included in 'podcasts.’ Right: Edison Research, "Share of Ear,” Q3 2023 – Q2 2024. Persons 18+, in the car; SiriusXM: Ad-supported: Spoken Word. Ad-free: Music; Podcasts listened to on streaming platforms are included in 'podcasts;' Percentages may not add up to 100 due to rounding.</a:t>
            </a:r>
            <a:endParaRPr lang="en-US" sz="700" kern="1200" dirty="0">
              <a:solidFill>
                <a:schemeClr val="tx1"/>
              </a:solidFill>
              <a:latin typeface="Century Gothic"/>
              <a:sym typeface="Century Gothic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1E5E225-612B-4331-97EB-7EB73B9D21B3}"/>
              </a:ext>
            </a:extLst>
          </p:cNvPr>
          <p:cNvSpPr txBox="1"/>
          <p:nvPr/>
        </p:nvSpPr>
        <p:spPr>
          <a:xfrm>
            <a:off x="420020" y="1230797"/>
            <a:ext cx="3944024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hangingPunct="1"/>
            <a:r>
              <a:rPr lang="en-US" sz="1400" b="1" kern="1200" dirty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rPr>
              <a:t>AM/FM radio leads ad-supported audio shares: AM/FM radio has a dominant 69% share of ad-supported audio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F8E7AFC-B691-4885-AC5F-2E21B23612F0}"/>
              </a:ext>
            </a:extLst>
          </p:cNvPr>
          <p:cNvSpPr txBox="1"/>
          <p:nvPr/>
        </p:nvSpPr>
        <p:spPr>
          <a:xfrm>
            <a:off x="4767944" y="1261101"/>
            <a:ext cx="4180112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ctr">
              <a:defRPr sz="1400" b="1">
                <a:solidFill>
                  <a:srgbClr val="003463"/>
                </a:solidFill>
                <a:latin typeface="Century Gothic" panose="020B0502020202020204" pitchFamily="34" charset="0"/>
              </a:defRPr>
            </a:lvl1pPr>
          </a:lstStyle>
          <a:p>
            <a:pPr hangingPunct="1"/>
            <a:r>
              <a:rPr lang="en-US" kern="1200" dirty="0">
                <a:solidFill>
                  <a:schemeClr val="tx1"/>
                </a:solidFill>
                <a:ea typeface="+mn-ea"/>
                <a:cs typeface="+mn-cs"/>
              </a:rPr>
              <a:t>AM/FM radio rules ad-supported audio in the car: In the car, AM/FM radio has a stunning 86% share of ad-supported audio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225B4917-84F5-44B6-9780-9A61AB5F9D7F}"/>
              </a:ext>
            </a:extLst>
          </p:cNvPr>
          <p:cNvCxnSpPr>
            <a:cxnSpLocks/>
          </p:cNvCxnSpPr>
          <p:nvPr/>
        </p:nvCxnSpPr>
        <p:spPr>
          <a:xfrm>
            <a:off x="4452257" y="2921432"/>
            <a:ext cx="0" cy="2525662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84B2F2EA-36B6-D01E-006E-030F812D3CF6}"/>
              </a:ext>
            </a:extLst>
          </p:cNvPr>
          <p:cNvSpPr txBox="1"/>
          <p:nvPr/>
        </p:nvSpPr>
        <p:spPr>
          <a:xfrm>
            <a:off x="1154973" y="2078437"/>
            <a:ext cx="2474119" cy="43088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2DA5D7"/>
                </a:solidFill>
                <a:effectLst/>
                <a:uLnTx/>
                <a:uFillTx/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Share of ad-supported audio time spent among persons 18+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311B639-479B-54E0-F3F9-6826AF60D753}"/>
              </a:ext>
            </a:extLst>
          </p:cNvPr>
          <p:cNvSpPr txBox="1"/>
          <p:nvPr/>
        </p:nvSpPr>
        <p:spPr>
          <a:xfrm>
            <a:off x="5539296" y="2145305"/>
            <a:ext cx="2637408" cy="43088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marR="0" lvl="0" indent="0" algn="ctr" defTabSz="6857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2DA5D7"/>
                </a:solidFill>
                <a:effectLst/>
                <a:uLnTx/>
                <a:uFillTx/>
                <a:latin typeface="Century Gothic"/>
                <a:ea typeface="Verdana" panose="020B0604030504040204" pitchFamily="34" charset="0"/>
                <a:cs typeface="Verdana" panose="020B0604030504040204" pitchFamily="34" charset="0"/>
              </a:rPr>
              <a:t>Share of ad-supported audio time spent in the car among persons 18+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0CB1F1C-A823-4535-9E9C-93FF41F437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003" y="2721732"/>
            <a:ext cx="8315665" cy="3237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1084121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Office Theme">
  <a:themeElements>
    <a:clrScheme name="Custom 11">
      <a:dk1>
        <a:srgbClr val="000000"/>
      </a:dk1>
      <a:lt1>
        <a:srgbClr val="FFFFFF"/>
      </a:lt1>
      <a:dk2>
        <a:srgbClr val="000000"/>
      </a:dk2>
      <a:lt2>
        <a:srgbClr val="004C93"/>
      </a:lt2>
      <a:accent1>
        <a:srgbClr val="01588E"/>
      </a:accent1>
      <a:accent2>
        <a:srgbClr val="0773B1"/>
      </a:accent2>
      <a:accent3>
        <a:srgbClr val="2DA5D7"/>
      </a:accent3>
      <a:accent4>
        <a:srgbClr val="FFFFFF"/>
      </a:accent4>
      <a:accent5>
        <a:srgbClr val="FFFFFF"/>
      </a:accent5>
      <a:accent6>
        <a:srgbClr val="808080"/>
      </a:accent6>
      <a:hlink>
        <a:srgbClr val="0000FF"/>
      </a:hlink>
      <a:folHlink>
        <a:srgbClr val="D000FF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1C61A0"/>
      </a:accent1>
      <a:accent2>
        <a:srgbClr val="092851"/>
      </a:accent2>
      <a:accent3>
        <a:srgbClr val="0D3C7C"/>
      </a:accent3>
      <a:accent4>
        <a:srgbClr val="4E88CC"/>
      </a:accent4>
      <a:accent5>
        <a:srgbClr val="666666"/>
      </a:accent5>
      <a:accent6>
        <a:srgbClr val="B3B3B3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  <lcf76f155ced4ddcb4097134ff3c332f xmlns="f66c9f24-4844-4d15-b9ba-64c15d203fe1">
      <Terms xmlns="http://schemas.microsoft.com/office/infopath/2007/PartnerControls"/>
    </lcf76f155ced4ddcb4097134ff3c332f>
    <TaxCatchAll xmlns="6e074747-d357-474c-8ab5-9b9387a35920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09C3985D1DC3E4E824BAA0B86201A01" ma:contentTypeVersion="20" ma:contentTypeDescription="Create a new document." ma:contentTypeScope="" ma:versionID="620186c9f6657e51aa37e27a18464ae9">
  <xsd:schema xmlns:xsd="http://www.w3.org/2001/XMLSchema" xmlns:xs="http://www.w3.org/2001/XMLSchema" xmlns:p="http://schemas.microsoft.com/office/2006/metadata/properties" xmlns:ns1="http://schemas.microsoft.com/sharepoint/v3" xmlns:ns2="f66c9f24-4844-4d15-b9ba-64c15d203fe1" xmlns:ns3="6e074747-d357-474c-8ab5-9b9387a35920" targetNamespace="http://schemas.microsoft.com/office/2006/metadata/properties" ma:root="true" ma:fieldsID="1c0ba853cf84db993336a0c964de4d6a" ns1:_="" ns2:_="" ns3:_="">
    <xsd:import namespace="http://schemas.microsoft.com/sharepoint/v3"/>
    <xsd:import namespace="f66c9f24-4844-4d15-b9ba-64c15d203fe1"/>
    <xsd:import namespace="6e074747-d357-474c-8ab5-9b9387a3592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1:_ip_UnifiedCompliancePolicyProperties" minOccurs="0"/>
                <xsd:element ref="ns1:_ip_UnifiedCompliancePolicyUIAction" minOccurs="0"/>
                <xsd:element ref="ns2:MediaLengthInSecond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8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9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66c9f24-4844-4d15-b9ba-64c15d203fe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4" nillable="true" ma:taxonomy="true" ma:internalName="lcf76f155ced4ddcb4097134ff3c332f" ma:taxonomyFieldName="MediaServiceImageTags" ma:displayName="Image Tags" ma:readOnly="false" ma:fieldId="{5cf76f15-5ced-4ddc-b409-7134ff3c332f}" ma:taxonomyMulti="true" ma:sspId="71ca1ffe-bf44-4fe8-9273-a40e5630668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6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7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e074747-d357-474c-8ab5-9b9387a35920" elementFormDefault="qualified">
    <xsd:import namespace="http://schemas.microsoft.com/office/2006/documentManagement/types"/>
    <xsd:import namespace="http://schemas.microsoft.com/office/infopath/2007/PartnerControls"/>
    <xsd:element name="SharedWithUsers" ma:index="2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5" nillable="true" ma:displayName="Taxonomy Catch All Column" ma:hidden="true" ma:list="{497b5075-fe68-4b07-b307-3a9961afabf1}" ma:internalName="TaxCatchAll" ma:showField="CatchAllData" ma:web="6e074747-d357-474c-8ab5-9b9387a3592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A4E44F5-27AA-4079-B973-696EDA99E68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4162077-F310-4C05-A296-16BE9B56824B}">
  <ds:schemaRefs>
    <ds:schemaRef ds:uri="http://schemas.microsoft.com/office/2006/metadata/properties"/>
    <ds:schemaRef ds:uri="http://purl.org/dc/terms/"/>
    <ds:schemaRef ds:uri="http://schemas.microsoft.com/sharepoint/v3"/>
    <ds:schemaRef ds:uri="f66c9f24-4844-4d15-b9ba-64c15d203fe1"/>
    <ds:schemaRef ds:uri="http://schemas.openxmlformats.org/package/2006/metadata/core-properties"/>
    <ds:schemaRef ds:uri="http://schemas.microsoft.com/office/2006/documentManagement/types"/>
    <ds:schemaRef ds:uri="http://purl.org/dc/dcmitype/"/>
    <ds:schemaRef ds:uri="http://schemas.microsoft.com/office/infopath/2007/PartnerControls"/>
    <ds:schemaRef ds:uri="http://purl.org/dc/elements/1.1/"/>
    <ds:schemaRef ds:uri="6e074747-d357-474c-8ab5-9b9387a35920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5AEA0D5E-AD6B-451F-8965-06120F928C9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f66c9f24-4844-4d15-b9ba-64c15d203fe1"/>
    <ds:schemaRef ds:uri="6e074747-d357-474c-8ab5-9b9387a3592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Grid.thmx</Template>
  <TotalTime>14661</TotalTime>
  <Words>193</Words>
  <Application>Microsoft Office PowerPoint</Application>
  <PresentationFormat>On-screen Show (4:3)</PresentationFormat>
  <Paragraphs>7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Calibri</vt:lpstr>
      <vt:lpstr>Century Gothic</vt:lpstr>
      <vt:lpstr>Helvetica</vt:lpstr>
      <vt:lpstr>Verdana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Shoshana Shapiro</dc:creator>
  <cp:lastModifiedBy>Lauren</cp:lastModifiedBy>
  <cp:revision>603</cp:revision>
  <cp:lastPrinted>2022-05-10T16:13:47Z</cp:lastPrinted>
  <dcterms:modified xsi:type="dcterms:W3CDTF">2024-09-12T17:37:49Z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0x010100709C3985D1DC3E4E824BAA0B86201A01</vt:lpwstr>
  </property>
  <property fmtid="{D5CDD505-2E9C-101B-9397-08002B2CF9AE}" pid="3" name="Order">
    <vt:r8>4864000</vt:r8>
  </property>
  <property fmtid="{D5CDD505-2E9C-101B-9397-08002B2CF9AE}" pid="4" name="MediaServiceImageTags">
    <vt:lpwstr/>
  </property>
</Properties>
</file>